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sldIdLst>
    <p:sldId id="443" r:id="rId2"/>
    <p:sldId id="444" r:id="rId3"/>
    <p:sldId id="433" r:id="rId4"/>
    <p:sldId id="472" r:id="rId5"/>
    <p:sldId id="473" r:id="rId6"/>
    <p:sldId id="474" r:id="rId7"/>
    <p:sldId id="475" r:id="rId8"/>
    <p:sldId id="437" r:id="rId9"/>
    <p:sldId id="457" r:id="rId10"/>
    <p:sldId id="460" r:id="rId11"/>
    <p:sldId id="459" r:id="rId12"/>
    <p:sldId id="314" r:id="rId13"/>
    <p:sldId id="361" r:id="rId14"/>
    <p:sldId id="406" r:id="rId15"/>
    <p:sldId id="42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66"/>
    <a:srgbClr val="6600FF"/>
    <a:srgbClr val="0000FF"/>
    <a:srgbClr val="414141"/>
    <a:srgbClr val="737373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6" autoAdjust="0"/>
    <p:restoredTop sz="94640" autoAdjust="0"/>
  </p:normalViewPr>
  <p:slideViewPr>
    <p:cSldViewPr>
      <p:cViewPr>
        <p:scale>
          <a:sx n="66" d="100"/>
          <a:sy n="66" d="100"/>
        </p:scale>
        <p:origin x="-36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5A3E9353-9BA2-4CA1-ADF0-555981F29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ACDBCE81-C1B9-4C9C-8A81-99AFAC6EFA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0708" name="Rectangle 4">
            <a:extLst>
              <a:ext uri="{FF2B5EF4-FFF2-40B4-BE49-F238E27FC236}">
                <a16:creationId xmlns:a16="http://schemas.microsoft.com/office/drawing/2014/main" id="{99D4A201-A720-48F5-A587-00838B9A61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id="{A8344D6A-33F1-4639-A69E-CE6E0CFCD5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DA3FC348-F37B-4CB0-8B40-D4E1E7FED4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0711" name="Rectangle 7">
            <a:extLst>
              <a:ext uri="{FF2B5EF4-FFF2-40B4-BE49-F238E27FC236}">
                <a16:creationId xmlns:a16="http://schemas.microsoft.com/office/drawing/2014/main" id="{237D4B05-DA6F-489E-A0FD-D422D9BE7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58AEB2-6D89-4115-B8ED-466F143E79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BCD6-78CE-40F6-B842-723F7EDCB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631C8-7852-4964-8217-C000EB506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90E78-209F-4CCE-878B-47140372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10FBF-7E11-45DD-92FD-CE07360A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CC56-1744-4509-8B5F-631F7B19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9CC55-76B5-435A-9251-0172A5539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63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8769-CFA2-415A-8A3E-7D8128E2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BA1A-69CE-4FF7-948B-29550D2D2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23CAB-27F5-488B-96BD-77760591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66454-C3AA-4770-8DF2-B87A54F4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3DAD0-99D7-42CF-B781-2E76ABB9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341C4-3BC0-47A0-9E2C-67D10BE34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0872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3D037-7DD0-4DDF-A85F-0135F6E72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E10BF-6EB2-4246-BAF2-EE7978FE6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FA818-58BF-4D3C-BED8-F033BBA0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E09F-96A3-447A-8ADA-7E21B02D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C5AA4-8774-4DAC-8B53-4348A5E5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BF75-D5AA-447B-899F-A64D497A1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72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F77B-A361-47A1-AFAF-2AA1457F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7C131-6543-4ADF-A16B-651D8313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C091-C0DC-40E0-9818-5EAE7DC2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CE5B8-1054-4F40-A6E6-C87C40CE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01A82-2357-424D-92EB-69DE8777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01EC-01D5-4A34-A57F-7A779610B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7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ADD6-7A08-4DFE-8AE4-C026F01A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7CDC-2ADD-4875-9BAC-AE0F1BE6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A0D8E-6590-4462-BD2A-FEBE604E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0079-24E2-46F9-819F-0DB7429F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3066-CF1C-4525-BFDB-F8F7A971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4A0C2-6DEE-4BB0-97E1-1959A1C4B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326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A149-325E-40DA-93E0-A5B87FD4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394E-B04E-4F44-9F18-6169A857F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6A72D-61AF-45F7-B3F0-54A6EA35E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6A1C6-FC6C-47A3-A611-A98F3F90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0BCFA-A41B-4491-B2A6-BD86F4E3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14618-8B7E-418E-985B-9B16C04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470DA-0E3C-4929-B185-368AFEE66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3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B35C-DCF0-42CB-945A-0F2CB5F6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A57E-42D0-495B-A740-EE2EA5B5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0894A-BEFB-4676-B298-252BF1BF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5A73F-8852-4B6C-A77A-34C34D0D9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0A7F5-73DF-489D-9B68-3C19D9122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639FF-01CE-4A69-B6D6-CB6753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72D4F-660D-4F3B-9FFF-C22AB319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EE189-74EC-443B-9EE1-6C0833B7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C490-B38D-4CAC-BE4A-88AB8ADEF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0464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ADF9-7D70-4DB7-BA9E-B17C21F4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D70AE-AD4F-4AD7-A21B-3E294B76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72CC0-1A7F-4E3E-BEDA-817AB3EA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556C8-2CCE-4CDC-AF50-020BF4A6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41BEC-ED4D-4892-AFB5-41BE6B703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430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76E48-6AC0-4506-A8E3-4E67C341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D41-3514-40F1-98C7-A459E05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EEE0E-E973-4288-9445-927F4D57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36B61-B401-4F86-81A3-721C0A9F3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955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CF83-62B5-44BD-9FDC-F7985410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A1AE-6BBD-4896-8F56-B498C054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8B9F8-512F-49DD-B6FA-28089C1F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A77B5-84D2-4CA6-A732-74338083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1E5C9-3907-4725-A500-93095DDD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13B01-9C3B-4DD8-8825-0F3BAA19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024C8-2345-4F61-88C4-E55C39C63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148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D5CD-F3C0-412B-B6FB-CA6F4859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106BA-FA5A-41BD-93E7-5BC2B092F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4464C-DA47-4ECD-8ED4-980B0AF96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3C636-025C-4F0E-AE09-681553E8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F5DF0-ACDE-498A-8B82-1BE1416B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6B7E8-5F02-40ED-BC07-8EF4A15A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676D-7303-40CE-A9C6-1304ACDC5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724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88089BC2-79D6-4044-92D2-D94F9B55F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5AED2AF-2451-4CDB-B513-3A6A32468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E3EA1A28-9F92-4FB4-9B49-A99142D755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EEA7E4B8-A333-4C6E-AB5D-E90837759C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BE83099-7C4D-4FCC-86D6-097657338C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D1B42-F0DD-4D8E-8A42-B66315D82A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269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jpeg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Relationship Id="rId9" Type="http://schemas.openxmlformats.org/officeDocument/2006/relationships/image" Target="../media/image23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audio" Target="../media/audio2.wav" /><Relationship Id="rId7" Type="http://schemas.openxmlformats.org/officeDocument/2006/relationships/image" Target="../media/image27.gif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H:/Ch&#225;u%20Y&#234;u%20C&#244;%20Ch&#250;%20C&#244;ng%20Nh&#226;n%20-%20Nh&#7841;c%20Thi&#7871;u%20Nhi%20-%20Nghe%20v&#224;%20t&#7843;i%20b&#224;i%20h&#225;t.mp3" TargetMode="External" /><Relationship Id="rId6" Type="http://schemas.openxmlformats.org/officeDocument/2006/relationships/image" Target="../media/image26.gif" /><Relationship Id="rId5" Type="http://schemas.openxmlformats.org/officeDocument/2006/relationships/image" Target="../media/image25.gif" /><Relationship Id="rId10" Type="http://schemas.openxmlformats.org/officeDocument/2006/relationships/image" Target="../media/image29.gif" /><Relationship Id="rId4" Type="http://schemas.openxmlformats.org/officeDocument/2006/relationships/image" Target="../media/image24.jpeg" /><Relationship Id="rId9" Type="http://schemas.openxmlformats.org/officeDocument/2006/relationships/hyperlink" Target="http://www.glitter-graphics.com/" TargetMode="Externa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 /><Relationship Id="rId13" Type="http://schemas.openxmlformats.org/officeDocument/2006/relationships/hyperlink" Target="http://www.glitter-graphics.com/" TargetMode="External" /><Relationship Id="rId3" Type="http://schemas.openxmlformats.org/officeDocument/2006/relationships/image" Target="../media/image30.jpeg" /><Relationship Id="rId7" Type="http://schemas.openxmlformats.org/officeDocument/2006/relationships/image" Target="../media/image33.gif" /><Relationship Id="rId12" Type="http://schemas.openxmlformats.org/officeDocument/2006/relationships/image" Target="../media/image37.gif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gif" /><Relationship Id="rId11" Type="http://schemas.openxmlformats.org/officeDocument/2006/relationships/image" Target="../media/image26.gif" /><Relationship Id="rId5" Type="http://schemas.openxmlformats.org/officeDocument/2006/relationships/image" Target="../media/image32.gif" /><Relationship Id="rId10" Type="http://schemas.openxmlformats.org/officeDocument/2006/relationships/image" Target="../media/image36.gif" /><Relationship Id="rId4" Type="http://schemas.openxmlformats.org/officeDocument/2006/relationships/image" Target="../media/image31.gif" /><Relationship Id="rId9" Type="http://schemas.openxmlformats.org/officeDocument/2006/relationships/image" Target="../media/image35.gif" /><Relationship Id="rId14" Type="http://schemas.openxmlformats.org/officeDocument/2006/relationships/image" Target="../media/image29.gi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 /><Relationship Id="rId3" Type="http://schemas.openxmlformats.org/officeDocument/2006/relationships/image" Target="../media/image4.gif" /><Relationship Id="rId7" Type="http://schemas.openxmlformats.org/officeDocument/2006/relationships/image" Target="../media/image8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gif" /><Relationship Id="rId5" Type="http://schemas.openxmlformats.org/officeDocument/2006/relationships/image" Target="../media/image6.gif" /><Relationship Id="rId4" Type="http://schemas.openxmlformats.org/officeDocument/2006/relationships/image" Target="../media/image5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gif" /><Relationship Id="rId4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gif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043B4204-D034-43D0-92AE-AA4EB47C6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4A088360-D998-4BB6-99CA-6F41BE616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3764" name="Picture 4">
            <a:extLst>
              <a:ext uri="{FF2B5EF4-FFF2-40B4-BE49-F238E27FC236}">
                <a16:creationId xmlns:a16="http://schemas.microsoft.com/office/drawing/2014/main" id="{5F37B772-D89C-4236-A58E-B4111595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5" name="WordArt 5">
            <a:extLst>
              <a:ext uri="{FF2B5EF4-FFF2-40B4-BE49-F238E27FC236}">
                <a16:creationId xmlns:a16="http://schemas.microsoft.com/office/drawing/2014/main" id="{284ECAA9-3866-4CF6-9AB5-C23FC93EC9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4581" y="1290637"/>
            <a:ext cx="4414838" cy="1071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LVPTNT:KPKH</a:t>
            </a:r>
          </a:p>
        </p:txBody>
      </p:sp>
      <p:sp>
        <p:nvSpPr>
          <p:cNvPr id="373766" name="WordArt 6">
            <a:extLst>
              <a:ext uri="{FF2B5EF4-FFF2-40B4-BE49-F238E27FC236}">
                <a16:creationId xmlns:a16="http://schemas.microsoft.com/office/drawing/2014/main" id="{946AD7D8-99CA-4A7F-98FB-A88840EF6E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2672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25106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767" name="WordArt 7">
            <a:extLst>
              <a:ext uri="{FF2B5EF4-FFF2-40B4-BE49-F238E27FC236}">
                <a16:creationId xmlns:a16="http://schemas.microsoft.com/office/drawing/2014/main" id="{C284585E-77E7-4547-B376-D5D2A7E1D3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895600"/>
            <a:ext cx="4657725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loài hoa</a:t>
            </a:r>
          </a:p>
        </p:txBody>
      </p:sp>
      <p:sp>
        <p:nvSpPr>
          <p:cNvPr id="373768" name="WordArt 8">
            <a:extLst>
              <a:ext uri="{FF2B5EF4-FFF2-40B4-BE49-F238E27FC236}">
                <a16:creationId xmlns:a16="http://schemas.microsoft.com/office/drawing/2014/main" id="{6BE10E38-9555-45AE-9612-BF13CF3E66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4196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5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.VnTime"/>
              </a:rPr>
              <a:t>GV :</a:t>
            </a:r>
            <a:r>
              <a:rPr lang="vi-VN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.VnTime"/>
              </a:rPr>
              <a:t>Nguyễn Thị Thủy </a:t>
            </a:r>
            <a:endParaRPr lang="en-US" sz="3600" b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.VnTime"/>
            </a:endParaRPr>
          </a:p>
          <a:p>
            <a:pPr algn="ctr"/>
            <a:r>
              <a:rPr lang="vi-VN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.VnTime"/>
              </a:rPr>
              <a:t>Lớp 4 tuổi</a:t>
            </a:r>
            <a:endParaRPr lang="en-US" sz="3600" b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.VnTime"/>
            </a:endParaRPr>
          </a:p>
        </p:txBody>
      </p:sp>
      <p:sp>
        <p:nvSpPr>
          <p:cNvPr id="373769" name="WordArt 9">
            <a:extLst>
              <a:ext uri="{FF2B5EF4-FFF2-40B4-BE49-F238E27FC236}">
                <a16:creationId xmlns:a16="http://schemas.microsoft.com/office/drawing/2014/main" id="{027F6FF9-386A-4BD8-9FFB-0B3250AA3B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53340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.VnClarendon"/>
              </a:rPr>
              <a:t>Trường Mầm Non Phú Thị </a:t>
            </a:r>
            <a:endParaRPr lang="en-US" sz="2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000000"/>
                </a:outerShdw>
              </a:effectLst>
              <a:latin typeface=".VnClarendon"/>
            </a:endParaRPr>
          </a:p>
        </p:txBody>
      </p:sp>
      <p:pic>
        <p:nvPicPr>
          <p:cNvPr id="373770" name="Picture 10">
            <a:extLst>
              <a:ext uri="{FF2B5EF4-FFF2-40B4-BE49-F238E27FC236}">
                <a16:creationId xmlns:a16="http://schemas.microsoft.com/office/drawing/2014/main" id="{08DFEEEC-97DD-4731-8F1A-C0B77228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78752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3771" name="Picture 11">
            <a:extLst>
              <a:ext uri="{FF2B5EF4-FFF2-40B4-BE49-F238E27FC236}">
                <a16:creationId xmlns:a16="http://schemas.microsoft.com/office/drawing/2014/main" id="{00C50D47-8D9E-4E89-AC2A-0B8D27A7A3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5000"/>
            <a:ext cx="1600200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>
            <a:extLst>
              <a:ext uri="{FF2B5EF4-FFF2-40B4-BE49-F238E27FC236}">
                <a16:creationId xmlns:a16="http://schemas.microsoft.com/office/drawing/2014/main" id="{FF6D4EDB-D01F-4FD2-B2ED-9137251B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7315" name="Picture 3">
            <a:extLst>
              <a:ext uri="{FF2B5EF4-FFF2-40B4-BE49-F238E27FC236}">
                <a16:creationId xmlns:a16="http://schemas.microsoft.com/office/drawing/2014/main" id="{765831C8-9522-41AC-A81B-39CAFF626A01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16" name="Picture 4">
            <a:extLst>
              <a:ext uri="{FF2B5EF4-FFF2-40B4-BE49-F238E27FC236}">
                <a16:creationId xmlns:a16="http://schemas.microsoft.com/office/drawing/2014/main" id="{8CC93049-ADC7-4719-A20B-061CE81D2B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70B11B62-E1D9-41A6-9C7C-6D6CC941487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7318" name="Rectangle 5">
              <a:extLst>
                <a:ext uri="{FF2B5EF4-FFF2-40B4-BE49-F238E27FC236}">
                  <a16:creationId xmlns:a16="http://schemas.microsoft.com/office/drawing/2014/main" id="{6F7477AF-D5F5-4A5B-BA34-B2DCB5B5E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7319" name="Group 6">
              <a:extLst>
                <a:ext uri="{FF2B5EF4-FFF2-40B4-BE49-F238E27FC236}">
                  <a16:creationId xmlns:a16="http://schemas.microsoft.com/office/drawing/2014/main" id="{666F9D17-9B3A-4C1B-9295-950F3EE6E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7320" name="Picture 7" descr="hoa mai">
                <a:extLst>
                  <a:ext uri="{FF2B5EF4-FFF2-40B4-BE49-F238E27FC236}">
                    <a16:creationId xmlns:a16="http://schemas.microsoft.com/office/drawing/2014/main" id="{BF0C2B02-5D30-4BB7-8124-579F6A2D10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7321" name="WordArt 8">
                <a:extLst>
                  <a:ext uri="{FF2B5EF4-FFF2-40B4-BE49-F238E27FC236}">
                    <a16:creationId xmlns:a16="http://schemas.microsoft.com/office/drawing/2014/main" id="{8BC0F9D2-9352-43A3-A8CB-7DD043D3F99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7322" name="Rectangle 10">
            <a:extLst>
              <a:ext uri="{FF2B5EF4-FFF2-40B4-BE49-F238E27FC236}">
                <a16:creationId xmlns:a16="http://schemas.microsoft.com/office/drawing/2014/main" id="{00BBE9E0-2CC1-4D13-9DE0-CCE62F01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1910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>
            <a:extLst>
              <a:ext uri="{FF2B5EF4-FFF2-40B4-BE49-F238E27FC236}">
                <a16:creationId xmlns:a16="http://schemas.microsoft.com/office/drawing/2014/main" id="{A2B6C919-BB4E-4DA5-A49F-F854F4B7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1" name="Picture 3">
            <a:extLst>
              <a:ext uri="{FF2B5EF4-FFF2-40B4-BE49-F238E27FC236}">
                <a16:creationId xmlns:a16="http://schemas.microsoft.com/office/drawing/2014/main" id="{C2479062-FAE2-43A6-A9A2-1C3D7A37058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6292" name="Picture 4">
            <a:extLst>
              <a:ext uri="{FF2B5EF4-FFF2-40B4-BE49-F238E27FC236}">
                <a16:creationId xmlns:a16="http://schemas.microsoft.com/office/drawing/2014/main" id="{738669C4-C86D-45DA-8599-0533A1C000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ABDBBF07-DEA8-484A-90A9-D1D30E91F64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6294" name="Rectangle 5">
              <a:extLst>
                <a:ext uri="{FF2B5EF4-FFF2-40B4-BE49-F238E27FC236}">
                  <a16:creationId xmlns:a16="http://schemas.microsoft.com/office/drawing/2014/main" id="{AABD312D-6CB6-48F8-B17F-48841B30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6295" name="Group 6">
              <a:extLst>
                <a:ext uri="{FF2B5EF4-FFF2-40B4-BE49-F238E27FC236}">
                  <a16:creationId xmlns:a16="http://schemas.microsoft.com/office/drawing/2014/main" id="{DA8E3FC6-2CCD-46D9-9DCF-7F57DA6A7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6296" name="Picture 7" descr="hoa mai">
                <a:extLst>
                  <a:ext uri="{FF2B5EF4-FFF2-40B4-BE49-F238E27FC236}">
                    <a16:creationId xmlns:a16="http://schemas.microsoft.com/office/drawing/2014/main" id="{6BD03DF7-1EE4-4326-8640-871A5AA65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6297" name="WordArt 8">
                <a:extLst>
                  <a:ext uri="{FF2B5EF4-FFF2-40B4-BE49-F238E27FC236}">
                    <a16:creationId xmlns:a16="http://schemas.microsoft.com/office/drawing/2014/main" id="{A474612D-1631-4981-89D4-42FA18224C6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6298" name="Rectangle 10">
            <a:extLst>
              <a:ext uri="{FF2B5EF4-FFF2-40B4-BE49-F238E27FC236}">
                <a16:creationId xmlns:a16="http://schemas.microsoft.com/office/drawing/2014/main" id="{6608A7EE-A897-49EB-8169-87FCF50F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1910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299" name="Rectangle 11">
            <a:extLst>
              <a:ext uri="{FF2B5EF4-FFF2-40B4-BE49-F238E27FC236}">
                <a16:creationId xmlns:a16="http://schemas.microsoft.com/office/drawing/2014/main" id="{98DD2936-AD60-454E-B309-ACDBD8E8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0"/>
            <a:ext cx="4800600" cy="35052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FEAC29C3-18E5-4855-9874-E0053C1A0C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4495800" cy="6858000"/>
            <a:chOff x="3744" y="1008"/>
            <a:chExt cx="1728" cy="1536"/>
          </a:xfrm>
        </p:grpSpPr>
        <p:sp>
          <p:nvSpPr>
            <p:cNvPr id="147477" name="Rectangle 5">
              <a:extLst>
                <a:ext uri="{FF2B5EF4-FFF2-40B4-BE49-F238E27FC236}">
                  <a16:creationId xmlns:a16="http://schemas.microsoft.com/office/drawing/2014/main" id="{C37B7705-4E0E-45E7-9362-8F7D01C8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147478" name="Group 6">
              <a:extLst>
                <a:ext uri="{FF2B5EF4-FFF2-40B4-BE49-F238E27FC236}">
                  <a16:creationId xmlns:a16="http://schemas.microsoft.com/office/drawing/2014/main" id="{32565838-7131-4EAB-9AF1-C64F52C6D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47479" name="Picture 7" descr="hoa mai">
                <a:extLst>
                  <a:ext uri="{FF2B5EF4-FFF2-40B4-BE49-F238E27FC236}">
                    <a16:creationId xmlns:a16="http://schemas.microsoft.com/office/drawing/2014/main" id="{908F67E6-63AD-43C9-8559-FF340C8548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480" name="WordArt 8">
                <a:extLst>
                  <a:ext uri="{FF2B5EF4-FFF2-40B4-BE49-F238E27FC236}">
                    <a16:creationId xmlns:a16="http://schemas.microsoft.com/office/drawing/2014/main" id="{B675CD5F-42EF-4D15-BF69-D837A20669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pic>
        <p:nvPicPr>
          <p:cNvPr id="147481" name="Picture 25">
            <a:extLst>
              <a:ext uri="{FF2B5EF4-FFF2-40B4-BE49-F238E27FC236}">
                <a16:creationId xmlns:a16="http://schemas.microsoft.com/office/drawing/2014/main" id="{2CC09200-6A4D-43C7-B07E-A465515B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82" name="WordArt 26">
            <a:extLst>
              <a:ext uri="{FF2B5EF4-FFF2-40B4-BE49-F238E27FC236}">
                <a16:creationId xmlns:a16="http://schemas.microsoft.com/office/drawing/2014/main" id="{F7E992FD-306F-4D32-8444-31C6C412A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5614988"/>
            <a:ext cx="2438400" cy="1243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5" name="WordArt 11">
            <a:extLst>
              <a:ext uri="{FF2B5EF4-FFF2-40B4-BE49-F238E27FC236}">
                <a16:creationId xmlns:a16="http://schemas.microsoft.com/office/drawing/2014/main" id="{F8E23A68-0A5B-4B19-92D5-EE6D57233A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3352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21472"/>
              </a:avLst>
            </a:prstTxWarp>
            <a:scene3d>
              <a:camera prst="legacyObliqueBottom">
                <a:rot lat="300000" lon="0" rev="0"/>
              </a:camera>
              <a:lightRig rig="legacyFlat3" dir="b"/>
            </a:scene3d>
            <a:sp3d extrusionH="430200" prstMaterial="legacyMetal">
              <a:extrusionClr>
                <a:srgbClr val="FFFF00"/>
              </a:extrusionClr>
              <a:contourClr>
                <a:srgbClr val="808080"/>
              </a:contourClr>
            </a:sp3d>
          </a:bodyPr>
          <a:lstStyle/>
          <a:p>
            <a:pPr algn="ctr"/>
            <a:r>
              <a:rPr lang="en-US" sz="3600" b="1" kern="10">
                <a:ln w="12700" cap="rnd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.VnTime"/>
              </a:rPr>
              <a:t>Më réng</a:t>
            </a:r>
          </a:p>
        </p:txBody>
      </p:sp>
      <p:pic>
        <p:nvPicPr>
          <p:cNvPr id="236558" name="Picture 14">
            <a:extLst>
              <a:ext uri="{FF2B5EF4-FFF2-40B4-BE49-F238E27FC236}">
                <a16:creationId xmlns:a16="http://schemas.microsoft.com/office/drawing/2014/main" id="{2F67B2E9-50D4-4BA8-A0AA-AFD801D3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209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9" name="Picture 15">
            <a:extLst>
              <a:ext uri="{FF2B5EF4-FFF2-40B4-BE49-F238E27FC236}">
                <a16:creationId xmlns:a16="http://schemas.microsoft.com/office/drawing/2014/main" id="{0E62C930-4E4E-49F3-96D0-FF488C6F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182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0" name="Picture 16">
            <a:extLst>
              <a:ext uri="{FF2B5EF4-FFF2-40B4-BE49-F238E27FC236}">
                <a16:creationId xmlns:a16="http://schemas.microsoft.com/office/drawing/2014/main" id="{1E08D511-A26D-478F-BB1D-A558CD0D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1" name="Picture 17">
            <a:extLst>
              <a:ext uri="{FF2B5EF4-FFF2-40B4-BE49-F238E27FC236}">
                <a16:creationId xmlns:a16="http://schemas.microsoft.com/office/drawing/2014/main" id="{992F183A-EF8D-47DE-B6D6-033DFA65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828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2" name="Picture 18">
            <a:extLst>
              <a:ext uri="{FF2B5EF4-FFF2-40B4-BE49-F238E27FC236}">
                <a16:creationId xmlns:a16="http://schemas.microsoft.com/office/drawing/2014/main" id="{07C3B7E9-BDF1-4E64-A82E-F11113DF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20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3" name="Picture 19">
            <a:extLst>
              <a:ext uri="{FF2B5EF4-FFF2-40B4-BE49-F238E27FC236}">
                <a16:creationId xmlns:a16="http://schemas.microsoft.com/office/drawing/2014/main" id="{74A4C8E1-E325-4FB7-B3F0-BEB0746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4" name="Picture 20">
            <a:extLst>
              <a:ext uri="{FF2B5EF4-FFF2-40B4-BE49-F238E27FC236}">
                <a16:creationId xmlns:a16="http://schemas.microsoft.com/office/drawing/2014/main" id="{D5A72D60-5ED6-4746-81C6-86ACC653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90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65" name="Picture 21">
            <a:extLst>
              <a:ext uri="{FF2B5EF4-FFF2-40B4-BE49-F238E27FC236}">
                <a16:creationId xmlns:a16="http://schemas.microsoft.com/office/drawing/2014/main" id="{ED65115F-307F-4759-9AEC-FB7FE362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>
            <a:extLst>
              <a:ext uri="{FF2B5EF4-FFF2-40B4-BE49-F238E27FC236}">
                <a16:creationId xmlns:a16="http://schemas.microsoft.com/office/drawing/2014/main" id="{036A65C5-251A-4B96-9508-F1E67F60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9491" name="Group 3">
            <a:extLst>
              <a:ext uri="{FF2B5EF4-FFF2-40B4-BE49-F238E27FC236}">
                <a16:creationId xmlns:a16="http://schemas.microsoft.com/office/drawing/2014/main" id="{6D190DB0-C582-40B9-9662-49CE81A9287A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0"/>
            <a:ext cx="1447800" cy="1371600"/>
            <a:chOff x="3115" y="0"/>
            <a:chExt cx="2170" cy="2486"/>
          </a:xfrm>
        </p:grpSpPr>
        <p:grpSp>
          <p:nvGrpSpPr>
            <p:cNvPr id="319492" name="Group 4">
              <a:extLst>
                <a:ext uri="{FF2B5EF4-FFF2-40B4-BE49-F238E27FC236}">
                  <a16:creationId xmlns:a16="http://schemas.microsoft.com/office/drawing/2014/main" id="{953378B1-50B6-441D-B388-3292F692E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493" name="Oval 5">
                <a:extLst>
                  <a:ext uri="{FF2B5EF4-FFF2-40B4-BE49-F238E27FC236}">
                    <a16:creationId xmlns:a16="http://schemas.microsoft.com/office/drawing/2014/main" id="{1DE0A169-51E4-4017-BC99-721D13DBDE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494" name="Oval 6">
                <a:extLst>
                  <a:ext uri="{FF2B5EF4-FFF2-40B4-BE49-F238E27FC236}">
                    <a16:creationId xmlns:a16="http://schemas.microsoft.com/office/drawing/2014/main" id="{63805C6A-25DB-4C76-8DD2-A50BB84954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495" name="Group 7">
              <a:extLst>
                <a:ext uri="{FF2B5EF4-FFF2-40B4-BE49-F238E27FC236}">
                  <a16:creationId xmlns:a16="http://schemas.microsoft.com/office/drawing/2014/main" id="{1AF47943-2AF2-413D-9FC2-1F5E54B077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496" name="Oval 8">
                <a:extLst>
                  <a:ext uri="{FF2B5EF4-FFF2-40B4-BE49-F238E27FC236}">
                    <a16:creationId xmlns:a16="http://schemas.microsoft.com/office/drawing/2014/main" id="{C09F6EEA-6625-452D-A2B2-199F02BB37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497" name="Oval 9">
                <a:extLst>
                  <a:ext uri="{FF2B5EF4-FFF2-40B4-BE49-F238E27FC236}">
                    <a16:creationId xmlns:a16="http://schemas.microsoft.com/office/drawing/2014/main" id="{1BBB7537-78A7-49EE-9058-9FA9E84278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498" name="Group 10">
              <a:extLst>
                <a:ext uri="{FF2B5EF4-FFF2-40B4-BE49-F238E27FC236}">
                  <a16:creationId xmlns:a16="http://schemas.microsoft.com/office/drawing/2014/main" id="{344D793E-82CA-4BB3-A37E-258D2E95D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499" name="Oval 11">
                <a:extLst>
                  <a:ext uri="{FF2B5EF4-FFF2-40B4-BE49-F238E27FC236}">
                    <a16:creationId xmlns:a16="http://schemas.microsoft.com/office/drawing/2014/main" id="{78F0D284-C212-441F-AF0A-22672E6120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500" name="Oval 12">
                <a:extLst>
                  <a:ext uri="{FF2B5EF4-FFF2-40B4-BE49-F238E27FC236}">
                    <a16:creationId xmlns:a16="http://schemas.microsoft.com/office/drawing/2014/main" id="{3D7CF7D2-5CDB-454A-9180-43822F4372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501" name="Group 13">
              <a:extLst>
                <a:ext uri="{FF2B5EF4-FFF2-40B4-BE49-F238E27FC236}">
                  <a16:creationId xmlns:a16="http://schemas.microsoft.com/office/drawing/2014/main" id="{928AE38D-439A-4C4F-9B5F-0C6262623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502" name="Group 14">
                <a:extLst>
                  <a:ext uri="{FF2B5EF4-FFF2-40B4-BE49-F238E27FC236}">
                    <a16:creationId xmlns:a16="http://schemas.microsoft.com/office/drawing/2014/main" id="{E50A6D9D-E9C9-401D-9F08-5790718B53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503" name="Oval 15">
                  <a:extLst>
                    <a:ext uri="{FF2B5EF4-FFF2-40B4-BE49-F238E27FC236}">
                      <a16:creationId xmlns:a16="http://schemas.microsoft.com/office/drawing/2014/main" id="{6CF516FE-AE95-45A5-9E20-C1331B184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504" name="Oval 16">
                  <a:extLst>
                    <a:ext uri="{FF2B5EF4-FFF2-40B4-BE49-F238E27FC236}">
                      <a16:creationId xmlns:a16="http://schemas.microsoft.com/office/drawing/2014/main" id="{7D1C8B81-0A40-4417-9BA3-1E27FD16F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505" name="Group 17">
                <a:extLst>
                  <a:ext uri="{FF2B5EF4-FFF2-40B4-BE49-F238E27FC236}">
                    <a16:creationId xmlns:a16="http://schemas.microsoft.com/office/drawing/2014/main" id="{97C076C6-1225-4D2E-AD6B-F33B2BB06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506" name="Group 18">
                  <a:extLst>
                    <a:ext uri="{FF2B5EF4-FFF2-40B4-BE49-F238E27FC236}">
                      <a16:creationId xmlns:a16="http://schemas.microsoft.com/office/drawing/2014/main" id="{2D3D833A-DF37-475C-8DBC-AFE6F9467D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507" name="Freeform 19">
                    <a:extLst>
                      <a:ext uri="{FF2B5EF4-FFF2-40B4-BE49-F238E27FC236}">
                        <a16:creationId xmlns:a16="http://schemas.microsoft.com/office/drawing/2014/main" id="{ADFB7F94-AB9C-4D06-819E-D5D70AFA0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08" name="Freeform 20">
                    <a:extLst>
                      <a:ext uri="{FF2B5EF4-FFF2-40B4-BE49-F238E27FC236}">
                        <a16:creationId xmlns:a16="http://schemas.microsoft.com/office/drawing/2014/main" id="{D75A1076-BCA0-4F7D-AA81-A8D08BBAF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09" name="Group 21">
                  <a:extLst>
                    <a:ext uri="{FF2B5EF4-FFF2-40B4-BE49-F238E27FC236}">
                      <a16:creationId xmlns:a16="http://schemas.microsoft.com/office/drawing/2014/main" id="{4971FDC5-A5A3-4239-AA43-2E850C65C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510" name="Freeform 22">
                    <a:extLst>
                      <a:ext uri="{FF2B5EF4-FFF2-40B4-BE49-F238E27FC236}">
                        <a16:creationId xmlns:a16="http://schemas.microsoft.com/office/drawing/2014/main" id="{0581DC1B-7B70-441B-8EB1-6A36293C2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1" name="Freeform 23">
                    <a:extLst>
                      <a:ext uri="{FF2B5EF4-FFF2-40B4-BE49-F238E27FC236}">
                        <a16:creationId xmlns:a16="http://schemas.microsoft.com/office/drawing/2014/main" id="{F3AD1B4F-5CB7-411D-BF1B-D35D82BF2C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2" name="Group 24">
                  <a:extLst>
                    <a:ext uri="{FF2B5EF4-FFF2-40B4-BE49-F238E27FC236}">
                      <a16:creationId xmlns:a16="http://schemas.microsoft.com/office/drawing/2014/main" id="{7C29BF04-6B08-4875-B84B-2116232EC9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513" name="Freeform 25">
                    <a:extLst>
                      <a:ext uri="{FF2B5EF4-FFF2-40B4-BE49-F238E27FC236}">
                        <a16:creationId xmlns:a16="http://schemas.microsoft.com/office/drawing/2014/main" id="{30B7538E-0D71-4276-9971-D31E888DA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4" name="Freeform 26">
                    <a:extLst>
                      <a:ext uri="{FF2B5EF4-FFF2-40B4-BE49-F238E27FC236}">
                        <a16:creationId xmlns:a16="http://schemas.microsoft.com/office/drawing/2014/main" id="{E543DECC-4F80-4558-98C9-2BF46F6E2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5" name="Group 27">
                  <a:extLst>
                    <a:ext uri="{FF2B5EF4-FFF2-40B4-BE49-F238E27FC236}">
                      <a16:creationId xmlns:a16="http://schemas.microsoft.com/office/drawing/2014/main" id="{E5B01E9E-2612-49B3-B60A-1E38B45857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516" name="Freeform 28">
                    <a:extLst>
                      <a:ext uri="{FF2B5EF4-FFF2-40B4-BE49-F238E27FC236}">
                        <a16:creationId xmlns:a16="http://schemas.microsoft.com/office/drawing/2014/main" id="{549C581F-70A5-4726-8C26-97693F34FA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17" name="Freeform 29">
                    <a:extLst>
                      <a:ext uri="{FF2B5EF4-FFF2-40B4-BE49-F238E27FC236}">
                        <a16:creationId xmlns:a16="http://schemas.microsoft.com/office/drawing/2014/main" id="{B5B0B80B-E996-4575-BF85-B944123F3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18" name="Group 30">
                  <a:extLst>
                    <a:ext uri="{FF2B5EF4-FFF2-40B4-BE49-F238E27FC236}">
                      <a16:creationId xmlns:a16="http://schemas.microsoft.com/office/drawing/2014/main" id="{04694719-DEB7-4927-A419-3EB05A949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519" name="Freeform 31">
                    <a:extLst>
                      <a:ext uri="{FF2B5EF4-FFF2-40B4-BE49-F238E27FC236}">
                        <a16:creationId xmlns:a16="http://schemas.microsoft.com/office/drawing/2014/main" id="{8AA800A2-7796-4A39-B7FF-382A0FAD9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0" name="Freeform 32">
                    <a:extLst>
                      <a:ext uri="{FF2B5EF4-FFF2-40B4-BE49-F238E27FC236}">
                        <a16:creationId xmlns:a16="http://schemas.microsoft.com/office/drawing/2014/main" id="{DEF62AC0-8DF3-4D83-B4E7-B55B8C7E8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1" name="Group 33">
                  <a:extLst>
                    <a:ext uri="{FF2B5EF4-FFF2-40B4-BE49-F238E27FC236}">
                      <a16:creationId xmlns:a16="http://schemas.microsoft.com/office/drawing/2014/main" id="{75405424-74B1-4758-AFE5-E19CDCC35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522" name="Freeform 34">
                    <a:extLst>
                      <a:ext uri="{FF2B5EF4-FFF2-40B4-BE49-F238E27FC236}">
                        <a16:creationId xmlns:a16="http://schemas.microsoft.com/office/drawing/2014/main" id="{9687B5BC-27C4-4A45-A200-19676A709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3" name="Freeform 35">
                    <a:extLst>
                      <a:ext uri="{FF2B5EF4-FFF2-40B4-BE49-F238E27FC236}">
                        <a16:creationId xmlns:a16="http://schemas.microsoft.com/office/drawing/2014/main" id="{3FF47AF5-46BC-4054-9C56-CC5B795A1D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4" name="Group 36">
                  <a:extLst>
                    <a:ext uri="{FF2B5EF4-FFF2-40B4-BE49-F238E27FC236}">
                      <a16:creationId xmlns:a16="http://schemas.microsoft.com/office/drawing/2014/main" id="{45901E50-F8A9-4855-95BC-140734AEDE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525" name="Freeform 37">
                    <a:extLst>
                      <a:ext uri="{FF2B5EF4-FFF2-40B4-BE49-F238E27FC236}">
                        <a16:creationId xmlns:a16="http://schemas.microsoft.com/office/drawing/2014/main" id="{0CD2EBDA-4DE4-420E-A61D-1057E7E9C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6" name="Freeform 38">
                    <a:extLst>
                      <a:ext uri="{FF2B5EF4-FFF2-40B4-BE49-F238E27FC236}">
                        <a16:creationId xmlns:a16="http://schemas.microsoft.com/office/drawing/2014/main" id="{FE20C7BB-D929-4442-A4A1-134CAD737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27" name="Group 39">
                  <a:extLst>
                    <a:ext uri="{FF2B5EF4-FFF2-40B4-BE49-F238E27FC236}">
                      <a16:creationId xmlns:a16="http://schemas.microsoft.com/office/drawing/2014/main" id="{F2595548-0707-4307-B199-F8D1650EF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528" name="Freeform 40">
                    <a:extLst>
                      <a:ext uri="{FF2B5EF4-FFF2-40B4-BE49-F238E27FC236}">
                        <a16:creationId xmlns:a16="http://schemas.microsoft.com/office/drawing/2014/main" id="{DB6096BB-1F88-4BC1-8E92-DF120FCC3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29" name="Freeform 41">
                    <a:extLst>
                      <a:ext uri="{FF2B5EF4-FFF2-40B4-BE49-F238E27FC236}">
                        <a16:creationId xmlns:a16="http://schemas.microsoft.com/office/drawing/2014/main" id="{A7AAD5C8-39AF-4DBA-ADE0-620BBDF8B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0" name="Group 42">
                  <a:extLst>
                    <a:ext uri="{FF2B5EF4-FFF2-40B4-BE49-F238E27FC236}">
                      <a16:creationId xmlns:a16="http://schemas.microsoft.com/office/drawing/2014/main" id="{AEDECFCA-236B-4AFC-9BEF-099D631418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531" name="Freeform 43">
                    <a:extLst>
                      <a:ext uri="{FF2B5EF4-FFF2-40B4-BE49-F238E27FC236}">
                        <a16:creationId xmlns:a16="http://schemas.microsoft.com/office/drawing/2014/main" id="{9A824913-CF9E-4367-AE95-E2BFF2931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2" name="Freeform 44">
                    <a:extLst>
                      <a:ext uri="{FF2B5EF4-FFF2-40B4-BE49-F238E27FC236}">
                        <a16:creationId xmlns:a16="http://schemas.microsoft.com/office/drawing/2014/main" id="{6DE3E19B-FA36-4663-8B56-E92B846F3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3" name="Group 45">
                  <a:extLst>
                    <a:ext uri="{FF2B5EF4-FFF2-40B4-BE49-F238E27FC236}">
                      <a16:creationId xmlns:a16="http://schemas.microsoft.com/office/drawing/2014/main" id="{523A5FE0-EA35-4126-97C4-9E417AA746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534" name="Freeform 46">
                    <a:extLst>
                      <a:ext uri="{FF2B5EF4-FFF2-40B4-BE49-F238E27FC236}">
                        <a16:creationId xmlns:a16="http://schemas.microsoft.com/office/drawing/2014/main" id="{3B5358F5-2AC2-4C3F-B92E-01FA1035E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5" name="Freeform 47">
                    <a:extLst>
                      <a:ext uri="{FF2B5EF4-FFF2-40B4-BE49-F238E27FC236}">
                        <a16:creationId xmlns:a16="http://schemas.microsoft.com/office/drawing/2014/main" id="{50AC35B5-37D6-4BC3-A128-4C7D4E8E0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6" name="Group 48">
                  <a:extLst>
                    <a:ext uri="{FF2B5EF4-FFF2-40B4-BE49-F238E27FC236}">
                      <a16:creationId xmlns:a16="http://schemas.microsoft.com/office/drawing/2014/main" id="{56BA184A-6AAC-40A9-91D6-98A303635E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537" name="Freeform 49">
                    <a:extLst>
                      <a:ext uri="{FF2B5EF4-FFF2-40B4-BE49-F238E27FC236}">
                        <a16:creationId xmlns:a16="http://schemas.microsoft.com/office/drawing/2014/main" id="{E624BAF1-063D-477B-995D-FDCFB2FD1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38" name="Freeform 50">
                    <a:extLst>
                      <a:ext uri="{FF2B5EF4-FFF2-40B4-BE49-F238E27FC236}">
                        <a16:creationId xmlns:a16="http://schemas.microsoft.com/office/drawing/2014/main" id="{C09C7207-2304-4382-B30E-56D7C963A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39" name="Group 51">
                  <a:extLst>
                    <a:ext uri="{FF2B5EF4-FFF2-40B4-BE49-F238E27FC236}">
                      <a16:creationId xmlns:a16="http://schemas.microsoft.com/office/drawing/2014/main" id="{75706470-D96C-44D3-B9E8-71D4CDFE1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540" name="Freeform 52">
                    <a:extLst>
                      <a:ext uri="{FF2B5EF4-FFF2-40B4-BE49-F238E27FC236}">
                        <a16:creationId xmlns:a16="http://schemas.microsoft.com/office/drawing/2014/main" id="{37F2672A-BC4A-48FD-B88E-907424A35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1" name="Freeform 53">
                    <a:extLst>
                      <a:ext uri="{FF2B5EF4-FFF2-40B4-BE49-F238E27FC236}">
                        <a16:creationId xmlns:a16="http://schemas.microsoft.com/office/drawing/2014/main" id="{11AB6B00-C1D2-45CE-A7C7-B50D7FAA7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2" name="Group 54">
                  <a:extLst>
                    <a:ext uri="{FF2B5EF4-FFF2-40B4-BE49-F238E27FC236}">
                      <a16:creationId xmlns:a16="http://schemas.microsoft.com/office/drawing/2014/main" id="{455AF1BD-33E1-448F-A34D-38795C3318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543" name="Freeform 55">
                    <a:extLst>
                      <a:ext uri="{FF2B5EF4-FFF2-40B4-BE49-F238E27FC236}">
                        <a16:creationId xmlns:a16="http://schemas.microsoft.com/office/drawing/2014/main" id="{6B8F28E2-7137-481F-81F8-92B51FABE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4" name="Freeform 56">
                    <a:extLst>
                      <a:ext uri="{FF2B5EF4-FFF2-40B4-BE49-F238E27FC236}">
                        <a16:creationId xmlns:a16="http://schemas.microsoft.com/office/drawing/2014/main" id="{83948387-CC1D-4BC8-98C3-CC1D1FDD5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5" name="Group 57">
                  <a:extLst>
                    <a:ext uri="{FF2B5EF4-FFF2-40B4-BE49-F238E27FC236}">
                      <a16:creationId xmlns:a16="http://schemas.microsoft.com/office/drawing/2014/main" id="{BE0CEDC2-B1C1-416A-A244-C3FB9203CF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546" name="Freeform 58">
                    <a:extLst>
                      <a:ext uri="{FF2B5EF4-FFF2-40B4-BE49-F238E27FC236}">
                        <a16:creationId xmlns:a16="http://schemas.microsoft.com/office/drawing/2014/main" id="{A6F8F5A0-040C-495F-A826-62569545C7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47" name="Freeform 59">
                    <a:extLst>
                      <a:ext uri="{FF2B5EF4-FFF2-40B4-BE49-F238E27FC236}">
                        <a16:creationId xmlns:a16="http://schemas.microsoft.com/office/drawing/2014/main" id="{4BDEF413-01D8-4664-895D-8375FFF97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48" name="Group 60">
                  <a:extLst>
                    <a:ext uri="{FF2B5EF4-FFF2-40B4-BE49-F238E27FC236}">
                      <a16:creationId xmlns:a16="http://schemas.microsoft.com/office/drawing/2014/main" id="{11C8BAEB-9970-4FCD-B56D-EA311FE72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549" name="Freeform 61">
                    <a:extLst>
                      <a:ext uri="{FF2B5EF4-FFF2-40B4-BE49-F238E27FC236}">
                        <a16:creationId xmlns:a16="http://schemas.microsoft.com/office/drawing/2014/main" id="{82DE4E6C-46D1-4382-8E8B-CE88F8D2F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0" name="Freeform 62">
                    <a:extLst>
                      <a:ext uri="{FF2B5EF4-FFF2-40B4-BE49-F238E27FC236}">
                        <a16:creationId xmlns:a16="http://schemas.microsoft.com/office/drawing/2014/main" id="{A3841927-6864-4259-BE1F-3AA95D38B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1" name="Group 63">
                  <a:extLst>
                    <a:ext uri="{FF2B5EF4-FFF2-40B4-BE49-F238E27FC236}">
                      <a16:creationId xmlns:a16="http://schemas.microsoft.com/office/drawing/2014/main" id="{C413523B-381F-420D-B2A8-980EB1941A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552" name="Freeform 64">
                    <a:extLst>
                      <a:ext uri="{FF2B5EF4-FFF2-40B4-BE49-F238E27FC236}">
                        <a16:creationId xmlns:a16="http://schemas.microsoft.com/office/drawing/2014/main" id="{EA9F9C86-1E54-4618-825A-3B72827F4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3" name="Freeform 65">
                    <a:extLst>
                      <a:ext uri="{FF2B5EF4-FFF2-40B4-BE49-F238E27FC236}">
                        <a16:creationId xmlns:a16="http://schemas.microsoft.com/office/drawing/2014/main" id="{B68A7318-5359-4572-AD6D-7B37EC443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4" name="Group 66">
                  <a:extLst>
                    <a:ext uri="{FF2B5EF4-FFF2-40B4-BE49-F238E27FC236}">
                      <a16:creationId xmlns:a16="http://schemas.microsoft.com/office/drawing/2014/main" id="{1DE7967C-C0DC-402C-B884-132BE98A2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555" name="Freeform 67">
                    <a:extLst>
                      <a:ext uri="{FF2B5EF4-FFF2-40B4-BE49-F238E27FC236}">
                        <a16:creationId xmlns:a16="http://schemas.microsoft.com/office/drawing/2014/main" id="{9E44AE32-BC20-4905-A48B-06EEB5C1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6" name="Freeform 68">
                    <a:extLst>
                      <a:ext uri="{FF2B5EF4-FFF2-40B4-BE49-F238E27FC236}">
                        <a16:creationId xmlns:a16="http://schemas.microsoft.com/office/drawing/2014/main" id="{1DF6CE35-0B57-4EA6-BBD5-6E4D95B9D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57" name="Group 69">
                  <a:extLst>
                    <a:ext uri="{FF2B5EF4-FFF2-40B4-BE49-F238E27FC236}">
                      <a16:creationId xmlns:a16="http://schemas.microsoft.com/office/drawing/2014/main" id="{FB8EA29B-E474-4201-95D9-D9BC396679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558" name="Freeform 70">
                    <a:extLst>
                      <a:ext uri="{FF2B5EF4-FFF2-40B4-BE49-F238E27FC236}">
                        <a16:creationId xmlns:a16="http://schemas.microsoft.com/office/drawing/2014/main" id="{3644D29A-8D04-4490-830E-73F424AF58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59" name="Freeform 71">
                    <a:extLst>
                      <a:ext uri="{FF2B5EF4-FFF2-40B4-BE49-F238E27FC236}">
                        <a16:creationId xmlns:a16="http://schemas.microsoft.com/office/drawing/2014/main" id="{AF0D6ED6-0A78-4B47-B5AE-953CF2A723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0" name="Group 72">
                  <a:extLst>
                    <a:ext uri="{FF2B5EF4-FFF2-40B4-BE49-F238E27FC236}">
                      <a16:creationId xmlns:a16="http://schemas.microsoft.com/office/drawing/2014/main" id="{B99C882F-2718-412B-839A-751122A4D2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561" name="Freeform 73">
                    <a:extLst>
                      <a:ext uri="{FF2B5EF4-FFF2-40B4-BE49-F238E27FC236}">
                        <a16:creationId xmlns:a16="http://schemas.microsoft.com/office/drawing/2014/main" id="{EA0C2BEC-79DF-41FF-83A5-B0548EADA1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2" name="Freeform 74">
                    <a:extLst>
                      <a:ext uri="{FF2B5EF4-FFF2-40B4-BE49-F238E27FC236}">
                        <a16:creationId xmlns:a16="http://schemas.microsoft.com/office/drawing/2014/main" id="{376E0777-7BCA-4A06-993E-AA6F8065B6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3" name="Group 75">
                  <a:extLst>
                    <a:ext uri="{FF2B5EF4-FFF2-40B4-BE49-F238E27FC236}">
                      <a16:creationId xmlns:a16="http://schemas.microsoft.com/office/drawing/2014/main" id="{82A7A7DF-2833-4A87-AC84-6A9942C4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564" name="Freeform 76">
                    <a:extLst>
                      <a:ext uri="{FF2B5EF4-FFF2-40B4-BE49-F238E27FC236}">
                        <a16:creationId xmlns:a16="http://schemas.microsoft.com/office/drawing/2014/main" id="{DECB1D95-B418-45ED-9AD7-B11C9604C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5" name="Freeform 77">
                    <a:extLst>
                      <a:ext uri="{FF2B5EF4-FFF2-40B4-BE49-F238E27FC236}">
                        <a16:creationId xmlns:a16="http://schemas.microsoft.com/office/drawing/2014/main" id="{404B67A8-4C44-4F59-B707-3B879B724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66" name="Group 78">
                  <a:extLst>
                    <a:ext uri="{FF2B5EF4-FFF2-40B4-BE49-F238E27FC236}">
                      <a16:creationId xmlns:a16="http://schemas.microsoft.com/office/drawing/2014/main" id="{858925B7-D920-47D8-B38C-52447656F1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567" name="Freeform 79">
                    <a:extLst>
                      <a:ext uri="{FF2B5EF4-FFF2-40B4-BE49-F238E27FC236}">
                        <a16:creationId xmlns:a16="http://schemas.microsoft.com/office/drawing/2014/main" id="{D5323DF1-E5DF-4550-9BAE-94E987FD8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68" name="Freeform 80">
                    <a:extLst>
                      <a:ext uri="{FF2B5EF4-FFF2-40B4-BE49-F238E27FC236}">
                        <a16:creationId xmlns:a16="http://schemas.microsoft.com/office/drawing/2014/main" id="{756EA790-3FDF-49D9-9BFD-BC8F69D0C2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569" name="Freeform 81">
                  <a:extLst>
                    <a:ext uri="{FF2B5EF4-FFF2-40B4-BE49-F238E27FC236}">
                      <a16:creationId xmlns:a16="http://schemas.microsoft.com/office/drawing/2014/main" id="{0A5428CC-F7CC-4D5F-801B-943D7EEE90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570" name="Freeform 82">
                  <a:extLst>
                    <a:ext uri="{FF2B5EF4-FFF2-40B4-BE49-F238E27FC236}">
                      <a16:creationId xmlns:a16="http://schemas.microsoft.com/office/drawing/2014/main" id="{798D86BB-A32F-45E5-AC0B-E29998D2549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571" name="Group 83">
                  <a:extLst>
                    <a:ext uri="{FF2B5EF4-FFF2-40B4-BE49-F238E27FC236}">
                      <a16:creationId xmlns:a16="http://schemas.microsoft.com/office/drawing/2014/main" id="{9C538937-0785-4F81-9107-A19DAC2724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572" name="Freeform 84">
                    <a:extLst>
                      <a:ext uri="{FF2B5EF4-FFF2-40B4-BE49-F238E27FC236}">
                        <a16:creationId xmlns:a16="http://schemas.microsoft.com/office/drawing/2014/main" id="{97F87A1B-5C42-44D7-99BE-AD5C4F525B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3" name="Freeform 85">
                    <a:extLst>
                      <a:ext uri="{FF2B5EF4-FFF2-40B4-BE49-F238E27FC236}">
                        <a16:creationId xmlns:a16="http://schemas.microsoft.com/office/drawing/2014/main" id="{9921A1D3-1C52-43E4-8E69-4C8FE0CAB4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74" name="Group 86">
                  <a:extLst>
                    <a:ext uri="{FF2B5EF4-FFF2-40B4-BE49-F238E27FC236}">
                      <a16:creationId xmlns:a16="http://schemas.microsoft.com/office/drawing/2014/main" id="{87903B9C-8274-4EC5-9830-1C9A3AC32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575" name="Freeform 87">
                    <a:extLst>
                      <a:ext uri="{FF2B5EF4-FFF2-40B4-BE49-F238E27FC236}">
                        <a16:creationId xmlns:a16="http://schemas.microsoft.com/office/drawing/2014/main" id="{0898386C-B1EF-472F-B46C-D9F7383E4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6" name="Freeform 88">
                    <a:extLst>
                      <a:ext uri="{FF2B5EF4-FFF2-40B4-BE49-F238E27FC236}">
                        <a16:creationId xmlns:a16="http://schemas.microsoft.com/office/drawing/2014/main" id="{969EEEE2-0DFB-41CF-90D5-4E1CAEEE3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77" name="Group 89">
                  <a:extLst>
                    <a:ext uri="{FF2B5EF4-FFF2-40B4-BE49-F238E27FC236}">
                      <a16:creationId xmlns:a16="http://schemas.microsoft.com/office/drawing/2014/main" id="{96100FCE-CAC1-4D8B-8C03-243420BE76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578" name="Freeform 90">
                    <a:extLst>
                      <a:ext uri="{FF2B5EF4-FFF2-40B4-BE49-F238E27FC236}">
                        <a16:creationId xmlns:a16="http://schemas.microsoft.com/office/drawing/2014/main" id="{580ECE61-3965-401A-8FC9-1A96F150F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79" name="Freeform 91">
                    <a:extLst>
                      <a:ext uri="{FF2B5EF4-FFF2-40B4-BE49-F238E27FC236}">
                        <a16:creationId xmlns:a16="http://schemas.microsoft.com/office/drawing/2014/main" id="{82911F12-95E1-44CE-B4CC-D9C289195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0" name="Group 92">
                  <a:extLst>
                    <a:ext uri="{FF2B5EF4-FFF2-40B4-BE49-F238E27FC236}">
                      <a16:creationId xmlns:a16="http://schemas.microsoft.com/office/drawing/2014/main" id="{A0AE38C0-B622-4E9D-909E-6E7FE5390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581" name="Freeform 93">
                    <a:extLst>
                      <a:ext uri="{FF2B5EF4-FFF2-40B4-BE49-F238E27FC236}">
                        <a16:creationId xmlns:a16="http://schemas.microsoft.com/office/drawing/2014/main" id="{BF9710F3-08BD-4509-BDAA-3969D8A8F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2" name="Freeform 94">
                    <a:extLst>
                      <a:ext uri="{FF2B5EF4-FFF2-40B4-BE49-F238E27FC236}">
                        <a16:creationId xmlns:a16="http://schemas.microsoft.com/office/drawing/2014/main" id="{B22670CA-8438-4097-A211-61F7DB2F73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3" name="Group 95">
                  <a:extLst>
                    <a:ext uri="{FF2B5EF4-FFF2-40B4-BE49-F238E27FC236}">
                      <a16:creationId xmlns:a16="http://schemas.microsoft.com/office/drawing/2014/main" id="{E487C4E5-8FF5-4CB5-BCFD-8E2A6D1E4E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584" name="Freeform 96">
                    <a:extLst>
                      <a:ext uri="{FF2B5EF4-FFF2-40B4-BE49-F238E27FC236}">
                        <a16:creationId xmlns:a16="http://schemas.microsoft.com/office/drawing/2014/main" id="{29B53518-D6AE-4E89-A224-1982DA0F94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5" name="Freeform 97">
                    <a:extLst>
                      <a:ext uri="{FF2B5EF4-FFF2-40B4-BE49-F238E27FC236}">
                        <a16:creationId xmlns:a16="http://schemas.microsoft.com/office/drawing/2014/main" id="{2389DC4A-039C-42EB-8391-9264B4DCC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6" name="Group 98">
                  <a:extLst>
                    <a:ext uri="{FF2B5EF4-FFF2-40B4-BE49-F238E27FC236}">
                      <a16:creationId xmlns:a16="http://schemas.microsoft.com/office/drawing/2014/main" id="{72608CC0-8AB1-4B4E-AA8D-CEE2C33AA3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587" name="Freeform 99">
                    <a:extLst>
                      <a:ext uri="{FF2B5EF4-FFF2-40B4-BE49-F238E27FC236}">
                        <a16:creationId xmlns:a16="http://schemas.microsoft.com/office/drawing/2014/main" id="{99F7ABDA-6376-49C2-A563-E7A4C6CCF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88" name="Freeform 100">
                    <a:extLst>
                      <a:ext uri="{FF2B5EF4-FFF2-40B4-BE49-F238E27FC236}">
                        <a16:creationId xmlns:a16="http://schemas.microsoft.com/office/drawing/2014/main" id="{5E675A07-9EA6-436C-8DE7-E74DB8F62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89" name="Group 101">
                  <a:extLst>
                    <a:ext uri="{FF2B5EF4-FFF2-40B4-BE49-F238E27FC236}">
                      <a16:creationId xmlns:a16="http://schemas.microsoft.com/office/drawing/2014/main" id="{39B923AB-18A8-4EE0-BD62-4BEC8DD54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590" name="Freeform 102">
                    <a:extLst>
                      <a:ext uri="{FF2B5EF4-FFF2-40B4-BE49-F238E27FC236}">
                        <a16:creationId xmlns:a16="http://schemas.microsoft.com/office/drawing/2014/main" id="{3FAF53E0-F5EC-4DA4-9DA6-662309190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1" name="Freeform 103">
                    <a:extLst>
                      <a:ext uri="{FF2B5EF4-FFF2-40B4-BE49-F238E27FC236}">
                        <a16:creationId xmlns:a16="http://schemas.microsoft.com/office/drawing/2014/main" id="{371A12F1-2ABD-4846-9CCC-2E88EF7AC4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2" name="Group 104">
                  <a:extLst>
                    <a:ext uri="{FF2B5EF4-FFF2-40B4-BE49-F238E27FC236}">
                      <a16:creationId xmlns:a16="http://schemas.microsoft.com/office/drawing/2014/main" id="{4744EEF9-1AD2-4564-9F50-74F5D621CD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593" name="Freeform 105">
                    <a:extLst>
                      <a:ext uri="{FF2B5EF4-FFF2-40B4-BE49-F238E27FC236}">
                        <a16:creationId xmlns:a16="http://schemas.microsoft.com/office/drawing/2014/main" id="{A96EE4BB-D7D3-4796-8E28-1AA0B3DB5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4" name="Freeform 106">
                    <a:extLst>
                      <a:ext uri="{FF2B5EF4-FFF2-40B4-BE49-F238E27FC236}">
                        <a16:creationId xmlns:a16="http://schemas.microsoft.com/office/drawing/2014/main" id="{4DDDE8FA-EA62-4648-98DB-B8A4348D1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5" name="Group 107">
                  <a:extLst>
                    <a:ext uri="{FF2B5EF4-FFF2-40B4-BE49-F238E27FC236}">
                      <a16:creationId xmlns:a16="http://schemas.microsoft.com/office/drawing/2014/main" id="{4AB783DE-5F72-44E4-A4F3-824F92CEE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596" name="Freeform 108">
                    <a:extLst>
                      <a:ext uri="{FF2B5EF4-FFF2-40B4-BE49-F238E27FC236}">
                        <a16:creationId xmlns:a16="http://schemas.microsoft.com/office/drawing/2014/main" id="{F9FCAA31-8375-4CCC-B76C-EF0656607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597" name="Freeform 109">
                    <a:extLst>
                      <a:ext uri="{FF2B5EF4-FFF2-40B4-BE49-F238E27FC236}">
                        <a16:creationId xmlns:a16="http://schemas.microsoft.com/office/drawing/2014/main" id="{7CE68A63-6D04-4E27-B985-0701ADC18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598" name="Group 110">
                  <a:extLst>
                    <a:ext uri="{FF2B5EF4-FFF2-40B4-BE49-F238E27FC236}">
                      <a16:creationId xmlns:a16="http://schemas.microsoft.com/office/drawing/2014/main" id="{4479FBB2-27B5-4760-AAE8-432D6696F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599" name="Freeform 111">
                    <a:extLst>
                      <a:ext uri="{FF2B5EF4-FFF2-40B4-BE49-F238E27FC236}">
                        <a16:creationId xmlns:a16="http://schemas.microsoft.com/office/drawing/2014/main" id="{C062386A-5495-48D1-A70E-E79FEAC6C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00" name="Freeform 112">
                    <a:extLst>
                      <a:ext uri="{FF2B5EF4-FFF2-40B4-BE49-F238E27FC236}">
                        <a16:creationId xmlns:a16="http://schemas.microsoft.com/office/drawing/2014/main" id="{F2461924-71AB-47DE-8E47-7AEB1260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01" name="Group 113">
                  <a:extLst>
                    <a:ext uri="{FF2B5EF4-FFF2-40B4-BE49-F238E27FC236}">
                      <a16:creationId xmlns:a16="http://schemas.microsoft.com/office/drawing/2014/main" id="{C16535E2-8D90-4680-9A3D-09DC8451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602" name="Freeform 114">
                    <a:extLst>
                      <a:ext uri="{FF2B5EF4-FFF2-40B4-BE49-F238E27FC236}">
                        <a16:creationId xmlns:a16="http://schemas.microsoft.com/office/drawing/2014/main" id="{FEC952CF-BCE8-4DAE-898A-EE04565499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03" name="Freeform 115">
                    <a:extLst>
                      <a:ext uri="{FF2B5EF4-FFF2-40B4-BE49-F238E27FC236}">
                        <a16:creationId xmlns:a16="http://schemas.microsoft.com/office/drawing/2014/main" id="{6196E39B-D2D9-4CAD-9F2E-214CB227D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604" name="Freeform 116">
                <a:extLst>
                  <a:ext uri="{FF2B5EF4-FFF2-40B4-BE49-F238E27FC236}">
                    <a16:creationId xmlns:a16="http://schemas.microsoft.com/office/drawing/2014/main" id="{D4593AC0-92FC-4946-B705-7C7BBFFD2C6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5" name="Arc 117">
                <a:extLst>
                  <a:ext uri="{FF2B5EF4-FFF2-40B4-BE49-F238E27FC236}">
                    <a16:creationId xmlns:a16="http://schemas.microsoft.com/office/drawing/2014/main" id="{6E7CB2F4-828F-4A5E-9D0C-E0DE57E258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6" name="Arc 118">
                <a:extLst>
                  <a:ext uri="{FF2B5EF4-FFF2-40B4-BE49-F238E27FC236}">
                    <a16:creationId xmlns:a16="http://schemas.microsoft.com/office/drawing/2014/main" id="{D8BB3915-45A8-495A-B40D-4FA9D1F447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7" name="Arc 119">
                <a:extLst>
                  <a:ext uri="{FF2B5EF4-FFF2-40B4-BE49-F238E27FC236}">
                    <a16:creationId xmlns:a16="http://schemas.microsoft.com/office/drawing/2014/main" id="{B6C82056-2247-4619-BB52-0A35BA95E2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8" name="Arc 120">
                <a:extLst>
                  <a:ext uri="{FF2B5EF4-FFF2-40B4-BE49-F238E27FC236}">
                    <a16:creationId xmlns:a16="http://schemas.microsoft.com/office/drawing/2014/main" id="{CFED85E0-CB71-4BC5-87C9-2DD70908CDA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09" name="Arc 121">
                <a:extLst>
                  <a:ext uri="{FF2B5EF4-FFF2-40B4-BE49-F238E27FC236}">
                    <a16:creationId xmlns:a16="http://schemas.microsoft.com/office/drawing/2014/main" id="{31D2D529-C438-42BE-917B-68F1883BA4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0" name="Arc 122">
                <a:extLst>
                  <a:ext uri="{FF2B5EF4-FFF2-40B4-BE49-F238E27FC236}">
                    <a16:creationId xmlns:a16="http://schemas.microsoft.com/office/drawing/2014/main" id="{E32A22D5-C103-4D0E-AC26-B49A8A9C11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1" name="Arc 123">
                <a:extLst>
                  <a:ext uri="{FF2B5EF4-FFF2-40B4-BE49-F238E27FC236}">
                    <a16:creationId xmlns:a16="http://schemas.microsoft.com/office/drawing/2014/main" id="{71C463B6-5C29-4D46-8ABB-49730E02D8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2" name="Arc 124">
                <a:extLst>
                  <a:ext uri="{FF2B5EF4-FFF2-40B4-BE49-F238E27FC236}">
                    <a16:creationId xmlns:a16="http://schemas.microsoft.com/office/drawing/2014/main" id="{7B7EB8A3-BD97-41E2-8A92-8E72763E69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3" name="Freeform 125">
                <a:extLst>
                  <a:ext uri="{FF2B5EF4-FFF2-40B4-BE49-F238E27FC236}">
                    <a16:creationId xmlns:a16="http://schemas.microsoft.com/office/drawing/2014/main" id="{0C3C85E7-32F0-4CC4-B039-FDA4AD7AD0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4" name="Freeform 126">
                <a:extLst>
                  <a:ext uri="{FF2B5EF4-FFF2-40B4-BE49-F238E27FC236}">
                    <a16:creationId xmlns:a16="http://schemas.microsoft.com/office/drawing/2014/main" id="{C0BDAEED-070B-4002-918F-7EC2E3E67DB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5" name="Arc 127">
                <a:extLst>
                  <a:ext uri="{FF2B5EF4-FFF2-40B4-BE49-F238E27FC236}">
                    <a16:creationId xmlns:a16="http://schemas.microsoft.com/office/drawing/2014/main" id="{CA0A052E-CD1F-411F-9F5D-FB64264D65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6" name="Arc 128">
                <a:extLst>
                  <a:ext uri="{FF2B5EF4-FFF2-40B4-BE49-F238E27FC236}">
                    <a16:creationId xmlns:a16="http://schemas.microsoft.com/office/drawing/2014/main" id="{9557D5EB-BB6B-4208-818C-F34BC24820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7" name="Arc 129">
                <a:extLst>
                  <a:ext uri="{FF2B5EF4-FFF2-40B4-BE49-F238E27FC236}">
                    <a16:creationId xmlns:a16="http://schemas.microsoft.com/office/drawing/2014/main" id="{06986C45-2291-4F3B-8872-E922102ED3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8" name="Freeform 130">
                <a:extLst>
                  <a:ext uri="{FF2B5EF4-FFF2-40B4-BE49-F238E27FC236}">
                    <a16:creationId xmlns:a16="http://schemas.microsoft.com/office/drawing/2014/main" id="{3458F8DF-D1F9-4599-A5B2-825217D0A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19" name="Freeform 131">
                <a:extLst>
                  <a:ext uri="{FF2B5EF4-FFF2-40B4-BE49-F238E27FC236}">
                    <a16:creationId xmlns:a16="http://schemas.microsoft.com/office/drawing/2014/main" id="{B776F9E7-0B41-4278-B224-80DB08D3B6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0" name="Freeform 132">
                <a:extLst>
                  <a:ext uri="{FF2B5EF4-FFF2-40B4-BE49-F238E27FC236}">
                    <a16:creationId xmlns:a16="http://schemas.microsoft.com/office/drawing/2014/main" id="{086ECF5A-0394-4EE4-BB6F-CB75A32CBF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1" name="Freeform 133">
                <a:extLst>
                  <a:ext uri="{FF2B5EF4-FFF2-40B4-BE49-F238E27FC236}">
                    <a16:creationId xmlns:a16="http://schemas.microsoft.com/office/drawing/2014/main" id="{46BBD368-41D4-49C3-BBD4-00577293F3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2" name="Freeform 134">
                <a:extLst>
                  <a:ext uri="{FF2B5EF4-FFF2-40B4-BE49-F238E27FC236}">
                    <a16:creationId xmlns:a16="http://schemas.microsoft.com/office/drawing/2014/main" id="{746443A2-58CD-4DA9-83A3-B5DE85D07B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3" name="Freeform 135">
                <a:extLst>
                  <a:ext uri="{FF2B5EF4-FFF2-40B4-BE49-F238E27FC236}">
                    <a16:creationId xmlns:a16="http://schemas.microsoft.com/office/drawing/2014/main" id="{219C01A6-5594-4629-B4F7-1077B12B7A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4" name="Freeform 136">
                <a:extLst>
                  <a:ext uri="{FF2B5EF4-FFF2-40B4-BE49-F238E27FC236}">
                    <a16:creationId xmlns:a16="http://schemas.microsoft.com/office/drawing/2014/main" id="{F26E16D1-2090-4699-AAE5-26FA1B081F7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5" name="Freeform 137">
                <a:extLst>
                  <a:ext uri="{FF2B5EF4-FFF2-40B4-BE49-F238E27FC236}">
                    <a16:creationId xmlns:a16="http://schemas.microsoft.com/office/drawing/2014/main" id="{15412160-8DD6-4695-96B3-2198FF9D1A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626" name="Group 138">
            <a:extLst>
              <a:ext uri="{FF2B5EF4-FFF2-40B4-BE49-F238E27FC236}">
                <a16:creationId xmlns:a16="http://schemas.microsoft.com/office/drawing/2014/main" id="{1273F4B4-AC0A-425E-BF18-62317AB13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1371600"/>
            <a:chOff x="3115" y="0"/>
            <a:chExt cx="2170" cy="2486"/>
          </a:xfrm>
        </p:grpSpPr>
        <p:grpSp>
          <p:nvGrpSpPr>
            <p:cNvPr id="319627" name="Group 139">
              <a:extLst>
                <a:ext uri="{FF2B5EF4-FFF2-40B4-BE49-F238E27FC236}">
                  <a16:creationId xmlns:a16="http://schemas.microsoft.com/office/drawing/2014/main" id="{0B2B43E8-9130-4541-8C7B-0222A37DD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628" name="Oval 140">
                <a:extLst>
                  <a:ext uri="{FF2B5EF4-FFF2-40B4-BE49-F238E27FC236}">
                    <a16:creationId xmlns:a16="http://schemas.microsoft.com/office/drawing/2014/main" id="{D892663F-AF47-4DE6-B15A-784577F4EF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29" name="Oval 141">
                <a:extLst>
                  <a:ext uri="{FF2B5EF4-FFF2-40B4-BE49-F238E27FC236}">
                    <a16:creationId xmlns:a16="http://schemas.microsoft.com/office/drawing/2014/main" id="{5418E76B-DD25-4ED8-8D10-97A1FD7279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0" name="Group 142">
              <a:extLst>
                <a:ext uri="{FF2B5EF4-FFF2-40B4-BE49-F238E27FC236}">
                  <a16:creationId xmlns:a16="http://schemas.microsoft.com/office/drawing/2014/main" id="{E2EF2150-3B1C-4A10-9FF9-1C6EB8B11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631" name="Oval 143">
                <a:extLst>
                  <a:ext uri="{FF2B5EF4-FFF2-40B4-BE49-F238E27FC236}">
                    <a16:creationId xmlns:a16="http://schemas.microsoft.com/office/drawing/2014/main" id="{66955C07-9947-4BAD-A1EF-AE2E2466C7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32" name="Oval 144">
                <a:extLst>
                  <a:ext uri="{FF2B5EF4-FFF2-40B4-BE49-F238E27FC236}">
                    <a16:creationId xmlns:a16="http://schemas.microsoft.com/office/drawing/2014/main" id="{F7E8E813-DD34-4826-B868-28AD389F3C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3" name="Group 145">
              <a:extLst>
                <a:ext uri="{FF2B5EF4-FFF2-40B4-BE49-F238E27FC236}">
                  <a16:creationId xmlns:a16="http://schemas.microsoft.com/office/drawing/2014/main" id="{A21F5D28-63D2-4DEA-8EB2-7C5F78583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634" name="Oval 146">
                <a:extLst>
                  <a:ext uri="{FF2B5EF4-FFF2-40B4-BE49-F238E27FC236}">
                    <a16:creationId xmlns:a16="http://schemas.microsoft.com/office/drawing/2014/main" id="{5F5802BD-F026-4326-BD6D-CA4CF3B58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635" name="Oval 147">
                <a:extLst>
                  <a:ext uri="{FF2B5EF4-FFF2-40B4-BE49-F238E27FC236}">
                    <a16:creationId xmlns:a16="http://schemas.microsoft.com/office/drawing/2014/main" id="{0A531755-CF68-4F46-B722-F79E73BCE6A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636" name="Group 148">
              <a:extLst>
                <a:ext uri="{FF2B5EF4-FFF2-40B4-BE49-F238E27FC236}">
                  <a16:creationId xmlns:a16="http://schemas.microsoft.com/office/drawing/2014/main" id="{09236D33-849D-4671-9C52-FE9AE4BC4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637" name="Group 149">
                <a:extLst>
                  <a:ext uri="{FF2B5EF4-FFF2-40B4-BE49-F238E27FC236}">
                    <a16:creationId xmlns:a16="http://schemas.microsoft.com/office/drawing/2014/main" id="{DEDE0953-0AC3-4100-93D1-EAB8FC32C9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638" name="Oval 150">
                  <a:extLst>
                    <a:ext uri="{FF2B5EF4-FFF2-40B4-BE49-F238E27FC236}">
                      <a16:creationId xmlns:a16="http://schemas.microsoft.com/office/drawing/2014/main" id="{6EFAE9B9-4948-433F-98ED-6B5E17393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639" name="Oval 151">
                  <a:extLst>
                    <a:ext uri="{FF2B5EF4-FFF2-40B4-BE49-F238E27FC236}">
                      <a16:creationId xmlns:a16="http://schemas.microsoft.com/office/drawing/2014/main" id="{B8DA7F18-A9AF-4185-B45A-4C50F9EC5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640" name="Group 152">
                <a:extLst>
                  <a:ext uri="{FF2B5EF4-FFF2-40B4-BE49-F238E27FC236}">
                    <a16:creationId xmlns:a16="http://schemas.microsoft.com/office/drawing/2014/main" id="{E0B8F23B-EB50-41DF-AC0F-545186C69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641" name="Group 153">
                  <a:extLst>
                    <a:ext uri="{FF2B5EF4-FFF2-40B4-BE49-F238E27FC236}">
                      <a16:creationId xmlns:a16="http://schemas.microsoft.com/office/drawing/2014/main" id="{7F00E42D-51FA-4DD0-9CBB-17851C4FE1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642" name="Freeform 154">
                    <a:extLst>
                      <a:ext uri="{FF2B5EF4-FFF2-40B4-BE49-F238E27FC236}">
                        <a16:creationId xmlns:a16="http://schemas.microsoft.com/office/drawing/2014/main" id="{FAE1FCCB-707B-4504-8770-28B193B32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3" name="Freeform 155">
                    <a:extLst>
                      <a:ext uri="{FF2B5EF4-FFF2-40B4-BE49-F238E27FC236}">
                        <a16:creationId xmlns:a16="http://schemas.microsoft.com/office/drawing/2014/main" id="{5EF2E771-4721-4884-98A5-087347D17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44" name="Group 156">
                  <a:extLst>
                    <a:ext uri="{FF2B5EF4-FFF2-40B4-BE49-F238E27FC236}">
                      <a16:creationId xmlns:a16="http://schemas.microsoft.com/office/drawing/2014/main" id="{3ADFA545-7049-4E50-B87D-6F38C91C25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645" name="Freeform 157">
                    <a:extLst>
                      <a:ext uri="{FF2B5EF4-FFF2-40B4-BE49-F238E27FC236}">
                        <a16:creationId xmlns:a16="http://schemas.microsoft.com/office/drawing/2014/main" id="{25E00FF0-97A1-4E85-B1C8-9BC846356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6" name="Freeform 158">
                    <a:extLst>
                      <a:ext uri="{FF2B5EF4-FFF2-40B4-BE49-F238E27FC236}">
                        <a16:creationId xmlns:a16="http://schemas.microsoft.com/office/drawing/2014/main" id="{2B7D260B-81EC-40DD-859D-3AC53B850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47" name="Group 159">
                  <a:extLst>
                    <a:ext uri="{FF2B5EF4-FFF2-40B4-BE49-F238E27FC236}">
                      <a16:creationId xmlns:a16="http://schemas.microsoft.com/office/drawing/2014/main" id="{243B851C-F5D7-4B7D-A77E-1FDA3FB4E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648" name="Freeform 160">
                    <a:extLst>
                      <a:ext uri="{FF2B5EF4-FFF2-40B4-BE49-F238E27FC236}">
                        <a16:creationId xmlns:a16="http://schemas.microsoft.com/office/drawing/2014/main" id="{82369843-6631-4CD9-9B1A-7AACD18E3F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49" name="Freeform 161">
                    <a:extLst>
                      <a:ext uri="{FF2B5EF4-FFF2-40B4-BE49-F238E27FC236}">
                        <a16:creationId xmlns:a16="http://schemas.microsoft.com/office/drawing/2014/main" id="{8155F048-BC41-4F87-A42D-9BD50A6DD4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0" name="Group 162">
                  <a:extLst>
                    <a:ext uri="{FF2B5EF4-FFF2-40B4-BE49-F238E27FC236}">
                      <a16:creationId xmlns:a16="http://schemas.microsoft.com/office/drawing/2014/main" id="{8D779FF7-E573-4B5A-A464-7FB8FF8271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651" name="Freeform 163">
                    <a:extLst>
                      <a:ext uri="{FF2B5EF4-FFF2-40B4-BE49-F238E27FC236}">
                        <a16:creationId xmlns:a16="http://schemas.microsoft.com/office/drawing/2014/main" id="{3DB97690-9CA2-4BA3-B121-F2CF0A48C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2" name="Freeform 164">
                    <a:extLst>
                      <a:ext uri="{FF2B5EF4-FFF2-40B4-BE49-F238E27FC236}">
                        <a16:creationId xmlns:a16="http://schemas.microsoft.com/office/drawing/2014/main" id="{0470A93A-F974-45CC-8969-AACA0723E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3" name="Group 165">
                  <a:extLst>
                    <a:ext uri="{FF2B5EF4-FFF2-40B4-BE49-F238E27FC236}">
                      <a16:creationId xmlns:a16="http://schemas.microsoft.com/office/drawing/2014/main" id="{53B94A45-63F8-4CD7-95BC-750CBBAF00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654" name="Freeform 166">
                    <a:extLst>
                      <a:ext uri="{FF2B5EF4-FFF2-40B4-BE49-F238E27FC236}">
                        <a16:creationId xmlns:a16="http://schemas.microsoft.com/office/drawing/2014/main" id="{1866635C-CDF8-4FBC-8EFA-EA4A2D75B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5" name="Freeform 167">
                    <a:extLst>
                      <a:ext uri="{FF2B5EF4-FFF2-40B4-BE49-F238E27FC236}">
                        <a16:creationId xmlns:a16="http://schemas.microsoft.com/office/drawing/2014/main" id="{DD13824E-6AD4-4D35-B09A-EEF74F5F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6" name="Group 168">
                  <a:extLst>
                    <a:ext uri="{FF2B5EF4-FFF2-40B4-BE49-F238E27FC236}">
                      <a16:creationId xmlns:a16="http://schemas.microsoft.com/office/drawing/2014/main" id="{69D32A5D-9DA8-4FED-AE7F-966532B76A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657" name="Freeform 169">
                    <a:extLst>
                      <a:ext uri="{FF2B5EF4-FFF2-40B4-BE49-F238E27FC236}">
                        <a16:creationId xmlns:a16="http://schemas.microsoft.com/office/drawing/2014/main" id="{243D6517-E50F-434B-AFA0-0D08F08D22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58" name="Freeform 170">
                    <a:extLst>
                      <a:ext uri="{FF2B5EF4-FFF2-40B4-BE49-F238E27FC236}">
                        <a16:creationId xmlns:a16="http://schemas.microsoft.com/office/drawing/2014/main" id="{B937F569-FB8F-4E52-AF10-5A48477DE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59" name="Group 171">
                  <a:extLst>
                    <a:ext uri="{FF2B5EF4-FFF2-40B4-BE49-F238E27FC236}">
                      <a16:creationId xmlns:a16="http://schemas.microsoft.com/office/drawing/2014/main" id="{698889CD-B692-4BF7-9FF8-98A9E83D14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660" name="Freeform 172">
                    <a:extLst>
                      <a:ext uri="{FF2B5EF4-FFF2-40B4-BE49-F238E27FC236}">
                        <a16:creationId xmlns:a16="http://schemas.microsoft.com/office/drawing/2014/main" id="{D2349C6D-680B-491C-A155-FF67A3E09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1" name="Freeform 173">
                    <a:extLst>
                      <a:ext uri="{FF2B5EF4-FFF2-40B4-BE49-F238E27FC236}">
                        <a16:creationId xmlns:a16="http://schemas.microsoft.com/office/drawing/2014/main" id="{1250E9A7-B284-485C-B748-CADE3DC2C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2" name="Group 174">
                  <a:extLst>
                    <a:ext uri="{FF2B5EF4-FFF2-40B4-BE49-F238E27FC236}">
                      <a16:creationId xmlns:a16="http://schemas.microsoft.com/office/drawing/2014/main" id="{6473A724-856A-4C7B-9CC4-B86230C8DE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663" name="Freeform 175">
                    <a:extLst>
                      <a:ext uri="{FF2B5EF4-FFF2-40B4-BE49-F238E27FC236}">
                        <a16:creationId xmlns:a16="http://schemas.microsoft.com/office/drawing/2014/main" id="{6A870E75-E445-42C8-953D-F2CE946670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4" name="Freeform 176">
                    <a:extLst>
                      <a:ext uri="{FF2B5EF4-FFF2-40B4-BE49-F238E27FC236}">
                        <a16:creationId xmlns:a16="http://schemas.microsoft.com/office/drawing/2014/main" id="{78BFDE9F-3B7B-4E79-BF71-93EEDC65F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5" name="Group 177">
                  <a:extLst>
                    <a:ext uri="{FF2B5EF4-FFF2-40B4-BE49-F238E27FC236}">
                      <a16:creationId xmlns:a16="http://schemas.microsoft.com/office/drawing/2014/main" id="{9362F550-684A-42C1-B146-93A6F01FC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666" name="Freeform 178">
                    <a:extLst>
                      <a:ext uri="{FF2B5EF4-FFF2-40B4-BE49-F238E27FC236}">
                        <a16:creationId xmlns:a16="http://schemas.microsoft.com/office/drawing/2014/main" id="{0F3426B9-81B4-4C55-A63B-14D8B5216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67" name="Freeform 179">
                    <a:extLst>
                      <a:ext uri="{FF2B5EF4-FFF2-40B4-BE49-F238E27FC236}">
                        <a16:creationId xmlns:a16="http://schemas.microsoft.com/office/drawing/2014/main" id="{5FF50EA5-087A-47FC-A55F-B8F1A09BA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68" name="Group 180">
                  <a:extLst>
                    <a:ext uri="{FF2B5EF4-FFF2-40B4-BE49-F238E27FC236}">
                      <a16:creationId xmlns:a16="http://schemas.microsoft.com/office/drawing/2014/main" id="{60610E92-B33F-4390-94B8-91CDC1869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669" name="Freeform 181">
                    <a:extLst>
                      <a:ext uri="{FF2B5EF4-FFF2-40B4-BE49-F238E27FC236}">
                        <a16:creationId xmlns:a16="http://schemas.microsoft.com/office/drawing/2014/main" id="{252222AA-53CE-4453-A556-6423E4B2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0" name="Freeform 182">
                    <a:extLst>
                      <a:ext uri="{FF2B5EF4-FFF2-40B4-BE49-F238E27FC236}">
                        <a16:creationId xmlns:a16="http://schemas.microsoft.com/office/drawing/2014/main" id="{E193C677-732D-4D2B-90FE-F7B0ACD9D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1" name="Group 183">
                  <a:extLst>
                    <a:ext uri="{FF2B5EF4-FFF2-40B4-BE49-F238E27FC236}">
                      <a16:creationId xmlns:a16="http://schemas.microsoft.com/office/drawing/2014/main" id="{E3F2E8D9-0736-42FB-B45F-18E0F6EF8A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672" name="Freeform 184">
                    <a:extLst>
                      <a:ext uri="{FF2B5EF4-FFF2-40B4-BE49-F238E27FC236}">
                        <a16:creationId xmlns:a16="http://schemas.microsoft.com/office/drawing/2014/main" id="{732B34F5-47A1-43E5-950C-18B8A7C61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3" name="Freeform 185">
                    <a:extLst>
                      <a:ext uri="{FF2B5EF4-FFF2-40B4-BE49-F238E27FC236}">
                        <a16:creationId xmlns:a16="http://schemas.microsoft.com/office/drawing/2014/main" id="{6628C3B8-ECE9-4D6C-8663-B8D7E2DF6D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4" name="Group 186">
                  <a:extLst>
                    <a:ext uri="{FF2B5EF4-FFF2-40B4-BE49-F238E27FC236}">
                      <a16:creationId xmlns:a16="http://schemas.microsoft.com/office/drawing/2014/main" id="{D09A4B65-E495-4E31-BF5F-AB867D2404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675" name="Freeform 187">
                    <a:extLst>
                      <a:ext uri="{FF2B5EF4-FFF2-40B4-BE49-F238E27FC236}">
                        <a16:creationId xmlns:a16="http://schemas.microsoft.com/office/drawing/2014/main" id="{5F42EAF0-4353-401A-85F7-10D7E6C620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6" name="Freeform 188">
                    <a:extLst>
                      <a:ext uri="{FF2B5EF4-FFF2-40B4-BE49-F238E27FC236}">
                        <a16:creationId xmlns:a16="http://schemas.microsoft.com/office/drawing/2014/main" id="{F99B864A-5DD9-4F53-88FE-F1F6B112F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77" name="Group 189">
                  <a:extLst>
                    <a:ext uri="{FF2B5EF4-FFF2-40B4-BE49-F238E27FC236}">
                      <a16:creationId xmlns:a16="http://schemas.microsoft.com/office/drawing/2014/main" id="{6D3899C2-9A70-4753-BEF1-4CE82C4461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678" name="Freeform 190">
                    <a:extLst>
                      <a:ext uri="{FF2B5EF4-FFF2-40B4-BE49-F238E27FC236}">
                        <a16:creationId xmlns:a16="http://schemas.microsoft.com/office/drawing/2014/main" id="{D01A1B07-18EA-40AF-A26A-BD81522F8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79" name="Freeform 191">
                    <a:extLst>
                      <a:ext uri="{FF2B5EF4-FFF2-40B4-BE49-F238E27FC236}">
                        <a16:creationId xmlns:a16="http://schemas.microsoft.com/office/drawing/2014/main" id="{1F1EA37E-FC45-4194-9BD6-22D1E253B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0" name="Group 192">
                  <a:extLst>
                    <a:ext uri="{FF2B5EF4-FFF2-40B4-BE49-F238E27FC236}">
                      <a16:creationId xmlns:a16="http://schemas.microsoft.com/office/drawing/2014/main" id="{593D009F-8229-4676-8F31-BCE1B9B9EB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681" name="Freeform 193">
                    <a:extLst>
                      <a:ext uri="{FF2B5EF4-FFF2-40B4-BE49-F238E27FC236}">
                        <a16:creationId xmlns:a16="http://schemas.microsoft.com/office/drawing/2014/main" id="{2057E672-2252-4DEF-B7D6-8A02F6F376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2" name="Freeform 194">
                    <a:extLst>
                      <a:ext uri="{FF2B5EF4-FFF2-40B4-BE49-F238E27FC236}">
                        <a16:creationId xmlns:a16="http://schemas.microsoft.com/office/drawing/2014/main" id="{2297DC81-98B2-4A36-92B2-8DC13D22B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3" name="Group 195">
                  <a:extLst>
                    <a:ext uri="{FF2B5EF4-FFF2-40B4-BE49-F238E27FC236}">
                      <a16:creationId xmlns:a16="http://schemas.microsoft.com/office/drawing/2014/main" id="{A3C74997-8EDE-45CD-B20A-9606781F6E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684" name="Freeform 196">
                    <a:extLst>
                      <a:ext uri="{FF2B5EF4-FFF2-40B4-BE49-F238E27FC236}">
                        <a16:creationId xmlns:a16="http://schemas.microsoft.com/office/drawing/2014/main" id="{29721BD3-A491-4188-85F0-01AAC9800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5" name="Freeform 197">
                    <a:extLst>
                      <a:ext uri="{FF2B5EF4-FFF2-40B4-BE49-F238E27FC236}">
                        <a16:creationId xmlns:a16="http://schemas.microsoft.com/office/drawing/2014/main" id="{20F12287-33B6-46B6-B043-8ABDD1BBC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6" name="Group 198">
                  <a:extLst>
                    <a:ext uri="{FF2B5EF4-FFF2-40B4-BE49-F238E27FC236}">
                      <a16:creationId xmlns:a16="http://schemas.microsoft.com/office/drawing/2014/main" id="{2F319BE2-EEB7-441E-A20B-FDF9ABE665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687" name="Freeform 199">
                    <a:extLst>
                      <a:ext uri="{FF2B5EF4-FFF2-40B4-BE49-F238E27FC236}">
                        <a16:creationId xmlns:a16="http://schemas.microsoft.com/office/drawing/2014/main" id="{EDB93A19-8D1C-4662-B868-F2A7B6FFD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88" name="Freeform 200">
                    <a:extLst>
                      <a:ext uri="{FF2B5EF4-FFF2-40B4-BE49-F238E27FC236}">
                        <a16:creationId xmlns:a16="http://schemas.microsoft.com/office/drawing/2014/main" id="{791EA9DD-658E-40A3-86E0-0E7327A98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89" name="Group 201">
                  <a:extLst>
                    <a:ext uri="{FF2B5EF4-FFF2-40B4-BE49-F238E27FC236}">
                      <a16:creationId xmlns:a16="http://schemas.microsoft.com/office/drawing/2014/main" id="{6E71FA74-6FB1-4DD3-8F69-E21FDAF8AC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690" name="Freeform 202">
                    <a:extLst>
                      <a:ext uri="{FF2B5EF4-FFF2-40B4-BE49-F238E27FC236}">
                        <a16:creationId xmlns:a16="http://schemas.microsoft.com/office/drawing/2014/main" id="{075E184C-D79E-4ADF-84AD-B13E5999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1" name="Freeform 203">
                    <a:extLst>
                      <a:ext uri="{FF2B5EF4-FFF2-40B4-BE49-F238E27FC236}">
                        <a16:creationId xmlns:a16="http://schemas.microsoft.com/office/drawing/2014/main" id="{BAC2D9B5-2A1C-4D3F-A151-C21883E98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2" name="Group 204">
                  <a:extLst>
                    <a:ext uri="{FF2B5EF4-FFF2-40B4-BE49-F238E27FC236}">
                      <a16:creationId xmlns:a16="http://schemas.microsoft.com/office/drawing/2014/main" id="{E064E331-C21F-45AA-8D85-598E66BCD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693" name="Freeform 205">
                    <a:extLst>
                      <a:ext uri="{FF2B5EF4-FFF2-40B4-BE49-F238E27FC236}">
                        <a16:creationId xmlns:a16="http://schemas.microsoft.com/office/drawing/2014/main" id="{A23548E7-45D1-4725-BC8B-C9895A2B7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4" name="Freeform 206">
                    <a:extLst>
                      <a:ext uri="{FF2B5EF4-FFF2-40B4-BE49-F238E27FC236}">
                        <a16:creationId xmlns:a16="http://schemas.microsoft.com/office/drawing/2014/main" id="{86357EB2-129D-4573-9C2E-3D9995615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5" name="Group 207">
                  <a:extLst>
                    <a:ext uri="{FF2B5EF4-FFF2-40B4-BE49-F238E27FC236}">
                      <a16:creationId xmlns:a16="http://schemas.microsoft.com/office/drawing/2014/main" id="{2B65D929-5DC7-4361-99FD-570AC2F08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696" name="Freeform 208">
                    <a:extLst>
                      <a:ext uri="{FF2B5EF4-FFF2-40B4-BE49-F238E27FC236}">
                        <a16:creationId xmlns:a16="http://schemas.microsoft.com/office/drawing/2014/main" id="{C8FC06F0-F6A8-466E-B651-9B0EB9ECB2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697" name="Freeform 209">
                    <a:extLst>
                      <a:ext uri="{FF2B5EF4-FFF2-40B4-BE49-F238E27FC236}">
                        <a16:creationId xmlns:a16="http://schemas.microsoft.com/office/drawing/2014/main" id="{897E5585-9F56-4870-BE98-3F461119A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698" name="Group 210">
                  <a:extLst>
                    <a:ext uri="{FF2B5EF4-FFF2-40B4-BE49-F238E27FC236}">
                      <a16:creationId xmlns:a16="http://schemas.microsoft.com/office/drawing/2014/main" id="{877696B6-2A0F-41ED-BD63-A5006029C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699" name="Freeform 211">
                    <a:extLst>
                      <a:ext uri="{FF2B5EF4-FFF2-40B4-BE49-F238E27FC236}">
                        <a16:creationId xmlns:a16="http://schemas.microsoft.com/office/drawing/2014/main" id="{249D8424-345C-4DFE-B80B-C5420DDB3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0" name="Freeform 212">
                    <a:extLst>
                      <a:ext uri="{FF2B5EF4-FFF2-40B4-BE49-F238E27FC236}">
                        <a16:creationId xmlns:a16="http://schemas.microsoft.com/office/drawing/2014/main" id="{DBF91976-8A5B-4495-89E4-EFE3F43D3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01" name="Group 213">
                  <a:extLst>
                    <a:ext uri="{FF2B5EF4-FFF2-40B4-BE49-F238E27FC236}">
                      <a16:creationId xmlns:a16="http://schemas.microsoft.com/office/drawing/2014/main" id="{BB48286D-1C31-46DB-A4BF-69ADD7095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702" name="Freeform 214">
                    <a:extLst>
                      <a:ext uri="{FF2B5EF4-FFF2-40B4-BE49-F238E27FC236}">
                        <a16:creationId xmlns:a16="http://schemas.microsoft.com/office/drawing/2014/main" id="{50906140-C2C3-46DD-8B86-657DB3186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3" name="Freeform 215">
                    <a:extLst>
                      <a:ext uri="{FF2B5EF4-FFF2-40B4-BE49-F238E27FC236}">
                        <a16:creationId xmlns:a16="http://schemas.microsoft.com/office/drawing/2014/main" id="{437CFBB0-0417-45B3-8577-BFFD1179F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704" name="Freeform 216">
                  <a:extLst>
                    <a:ext uri="{FF2B5EF4-FFF2-40B4-BE49-F238E27FC236}">
                      <a16:creationId xmlns:a16="http://schemas.microsoft.com/office/drawing/2014/main" id="{12708C6B-2C30-4FB9-A19A-7B69EE9DC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705" name="Freeform 217">
                  <a:extLst>
                    <a:ext uri="{FF2B5EF4-FFF2-40B4-BE49-F238E27FC236}">
                      <a16:creationId xmlns:a16="http://schemas.microsoft.com/office/drawing/2014/main" id="{A31201E9-4FE7-4FFB-87DE-F00587A6F7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706" name="Group 218">
                  <a:extLst>
                    <a:ext uri="{FF2B5EF4-FFF2-40B4-BE49-F238E27FC236}">
                      <a16:creationId xmlns:a16="http://schemas.microsoft.com/office/drawing/2014/main" id="{F4804541-268D-41E8-8A10-EC473124E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707" name="Freeform 219">
                    <a:extLst>
                      <a:ext uri="{FF2B5EF4-FFF2-40B4-BE49-F238E27FC236}">
                        <a16:creationId xmlns:a16="http://schemas.microsoft.com/office/drawing/2014/main" id="{238D0BF5-3A70-431B-8F38-2EBF774ACE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08" name="Freeform 220">
                    <a:extLst>
                      <a:ext uri="{FF2B5EF4-FFF2-40B4-BE49-F238E27FC236}">
                        <a16:creationId xmlns:a16="http://schemas.microsoft.com/office/drawing/2014/main" id="{F481AA77-2DBC-4029-BBF0-DF8F48BC7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09" name="Group 221">
                  <a:extLst>
                    <a:ext uri="{FF2B5EF4-FFF2-40B4-BE49-F238E27FC236}">
                      <a16:creationId xmlns:a16="http://schemas.microsoft.com/office/drawing/2014/main" id="{B076DF28-F6DC-4731-A8C5-CF31A3B5EF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710" name="Freeform 222">
                    <a:extLst>
                      <a:ext uri="{FF2B5EF4-FFF2-40B4-BE49-F238E27FC236}">
                        <a16:creationId xmlns:a16="http://schemas.microsoft.com/office/drawing/2014/main" id="{6DD2B41C-C98A-4071-A488-94F9E4B4B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1" name="Freeform 223">
                    <a:extLst>
                      <a:ext uri="{FF2B5EF4-FFF2-40B4-BE49-F238E27FC236}">
                        <a16:creationId xmlns:a16="http://schemas.microsoft.com/office/drawing/2014/main" id="{18C4793A-97F6-4497-901B-3080E3A0B7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2" name="Group 224">
                  <a:extLst>
                    <a:ext uri="{FF2B5EF4-FFF2-40B4-BE49-F238E27FC236}">
                      <a16:creationId xmlns:a16="http://schemas.microsoft.com/office/drawing/2014/main" id="{3C2F37C9-00B7-4089-8B76-37C5D8329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713" name="Freeform 225">
                    <a:extLst>
                      <a:ext uri="{FF2B5EF4-FFF2-40B4-BE49-F238E27FC236}">
                        <a16:creationId xmlns:a16="http://schemas.microsoft.com/office/drawing/2014/main" id="{CFDFE8AA-99FF-41CE-8151-5599CA957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4" name="Freeform 226">
                    <a:extLst>
                      <a:ext uri="{FF2B5EF4-FFF2-40B4-BE49-F238E27FC236}">
                        <a16:creationId xmlns:a16="http://schemas.microsoft.com/office/drawing/2014/main" id="{4D4C60A9-6BCA-43F9-BA87-FE325F6F2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5" name="Group 227">
                  <a:extLst>
                    <a:ext uri="{FF2B5EF4-FFF2-40B4-BE49-F238E27FC236}">
                      <a16:creationId xmlns:a16="http://schemas.microsoft.com/office/drawing/2014/main" id="{D9B0257C-99E0-4AE6-8827-CEB44F3A3C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716" name="Freeform 228">
                    <a:extLst>
                      <a:ext uri="{FF2B5EF4-FFF2-40B4-BE49-F238E27FC236}">
                        <a16:creationId xmlns:a16="http://schemas.microsoft.com/office/drawing/2014/main" id="{4C38E03B-2AB6-4EAF-A296-7982519940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17" name="Freeform 229">
                    <a:extLst>
                      <a:ext uri="{FF2B5EF4-FFF2-40B4-BE49-F238E27FC236}">
                        <a16:creationId xmlns:a16="http://schemas.microsoft.com/office/drawing/2014/main" id="{F78687CE-F364-4A12-B313-37E69D21C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18" name="Group 230">
                  <a:extLst>
                    <a:ext uri="{FF2B5EF4-FFF2-40B4-BE49-F238E27FC236}">
                      <a16:creationId xmlns:a16="http://schemas.microsoft.com/office/drawing/2014/main" id="{A35D02F8-69D8-4DA4-B887-D76AC37330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719" name="Freeform 231">
                    <a:extLst>
                      <a:ext uri="{FF2B5EF4-FFF2-40B4-BE49-F238E27FC236}">
                        <a16:creationId xmlns:a16="http://schemas.microsoft.com/office/drawing/2014/main" id="{5A9B4BCB-357A-45A4-850D-912AB17470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0" name="Freeform 232">
                    <a:extLst>
                      <a:ext uri="{FF2B5EF4-FFF2-40B4-BE49-F238E27FC236}">
                        <a16:creationId xmlns:a16="http://schemas.microsoft.com/office/drawing/2014/main" id="{200FF553-CC48-44F3-97B8-9E0DB5677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1" name="Group 233">
                  <a:extLst>
                    <a:ext uri="{FF2B5EF4-FFF2-40B4-BE49-F238E27FC236}">
                      <a16:creationId xmlns:a16="http://schemas.microsoft.com/office/drawing/2014/main" id="{0E6F6AFC-CAFB-40EE-9AE7-27AE819BE6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722" name="Freeform 234">
                    <a:extLst>
                      <a:ext uri="{FF2B5EF4-FFF2-40B4-BE49-F238E27FC236}">
                        <a16:creationId xmlns:a16="http://schemas.microsoft.com/office/drawing/2014/main" id="{1F9D21BD-DD11-428B-B418-34DBD5CD2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3" name="Freeform 235">
                    <a:extLst>
                      <a:ext uri="{FF2B5EF4-FFF2-40B4-BE49-F238E27FC236}">
                        <a16:creationId xmlns:a16="http://schemas.microsoft.com/office/drawing/2014/main" id="{05C2BEFB-900A-4DB6-BD3D-2575ED1640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4" name="Group 236">
                  <a:extLst>
                    <a:ext uri="{FF2B5EF4-FFF2-40B4-BE49-F238E27FC236}">
                      <a16:creationId xmlns:a16="http://schemas.microsoft.com/office/drawing/2014/main" id="{38119822-1A5B-4647-B43E-3676D080E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725" name="Freeform 237">
                    <a:extLst>
                      <a:ext uri="{FF2B5EF4-FFF2-40B4-BE49-F238E27FC236}">
                        <a16:creationId xmlns:a16="http://schemas.microsoft.com/office/drawing/2014/main" id="{08262188-4284-4138-B6B2-95C41F12D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6" name="Freeform 238">
                    <a:extLst>
                      <a:ext uri="{FF2B5EF4-FFF2-40B4-BE49-F238E27FC236}">
                        <a16:creationId xmlns:a16="http://schemas.microsoft.com/office/drawing/2014/main" id="{6C2A342D-7EE4-46F5-B627-8F3655B2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27" name="Group 239">
                  <a:extLst>
                    <a:ext uri="{FF2B5EF4-FFF2-40B4-BE49-F238E27FC236}">
                      <a16:creationId xmlns:a16="http://schemas.microsoft.com/office/drawing/2014/main" id="{AF19D800-B1B9-4EBD-9DEC-DA09AE8C5E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728" name="Freeform 240">
                    <a:extLst>
                      <a:ext uri="{FF2B5EF4-FFF2-40B4-BE49-F238E27FC236}">
                        <a16:creationId xmlns:a16="http://schemas.microsoft.com/office/drawing/2014/main" id="{06DF1D09-D5C1-49A5-AC9C-797D7E1124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29" name="Freeform 241">
                    <a:extLst>
                      <a:ext uri="{FF2B5EF4-FFF2-40B4-BE49-F238E27FC236}">
                        <a16:creationId xmlns:a16="http://schemas.microsoft.com/office/drawing/2014/main" id="{51E7F78F-CB33-4B69-9441-24ACC02BB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0" name="Group 242">
                  <a:extLst>
                    <a:ext uri="{FF2B5EF4-FFF2-40B4-BE49-F238E27FC236}">
                      <a16:creationId xmlns:a16="http://schemas.microsoft.com/office/drawing/2014/main" id="{FDE5996C-D268-4402-881C-D2BD6914AE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731" name="Freeform 243">
                    <a:extLst>
                      <a:ext uri="{FF2B5EF4-FFF2-40B4-BE49-F238E27FC236}">
                        <a16:creationId xmlns:a16="http://schemas.microsoft.com/office/drawing/2014/main" id="{8CB6C92F-21BE-40BF-83D8-FA7B764B2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2" name="Freeform 244">
                    <a:extLst>
                      <a:ext uri="{FF2B5EF4-FFF2-40B4-BE49-F238E27FC236}">
                        <a16:creationId xmlns:a16="http://schemas.microsoft.com/office/drawing/2014/main" id="{3DD37DD5-90C9-449A-B6C4-CED478552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3" name="Group 245">
                  <a:extLst>
                    <a:ext uri="{FF2B5EF4-FFF2-40B4-BE49-F238E27FC236}">
                      <a16:creationId xmlns:a16="http://schemas.microsoft.com/office/drawing/2014/main" id="{7F9E602F-31EE-442A-A6B6-7BAAA2C36E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734" name="Freeform 246">
                    <a:extLst>
                      <a:ext uri="{FF2B5EF4-FFF2-40B4-BE49-F238E27FC236}">
                        <a16:creationId xmlns:a16="http://schemas.microsoft.com/office/drawing/2014/main" id="{C2683DFB-0CFF-4DEF-8A15-9182DA19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5" name="Freeform 247">
                    <a:extLst>
                      <a:ext uri="{FF2B5EF4-FFF2-40B4-BE49-F238E27FC236}">
                        <a16:creationId xmlns:a16="http://schemas.microsoft.com/office/drawing/2014/main" id="{E6953744-C1BD-41BB-833D-FBBA95F4E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36" name="Group 248">
                  <a:extLst>
                    <a:ext uri="{FF2B5EF4-FFF2-40B4-BE49-F238E27FC236}">
                      <a16:creationId xmlns:a16="http://schemas.microsoft.com/office/drawing/2014/main" id="{392B346C-7C1C-4861-A511-12302681CA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737" name="Freeform 249">
                    <a:extLst>
                      <a:ext uri="{FF2B5EF4-FFF2-40B4-BE49-F238E27FC236}">
                        <a16:creationId xmlns:a16="http://schemas.microsoft.com/office/drawing/2014/main" id="{81F9F077-C8AA-4AAB-855D-9A5DF01FA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38" name="Freeform 250">
                    <a:extLst>
                      <a:ext uri="{FF2B5EF4-FFF2-40B4-BE49-F238E27FC236}">
                        <a16:creationId xmlns:a16="http://schemas.microsoft.com/office/drawing/2014/main" id="{DAFBF5A2-4B7D-42D5-8C1D-E8E141959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739" name="Freeform 251">
                <a:extLst>
                  <a:ext uri="{FF2B5EF4-FFF2-40B4-BE49-F238E27FC236}">
                    <a16:creationId xmlns:a16="http://schemas.microsoft.com/office/drawing/2014/main" id="{13ED697E-C6F2-45A5-AD2F-43C844B0BA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0" name="Arc 252">
                <a:extLst>
                  <a:ext uri="{FF2B5EF4-FFF2-40B4-BE49-F238E27FC236}">
                    <a16:creationId xmlns:a16="http://schemas.microsoft.com/office/drawing/2014/main" id="{BFFB1AB0-38F8-4607-9A46-6716082BFC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1" name="Arc 253">
                <a:extLst>
                  <a:ext uri="{FF2B5EF4-FFF2-40B4-BE49-F238E27FC236}">
                    <a16:creationId xmlns:a16="http://schemas.microsoft.com/office/drawing/2014/main" id="{CB9E4968-825B-4238-A0D3-38BC328CB40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2" name="Arc 254">
                <a:extLst>
                  <a:ext uri="{FF2B5EF4-FFF2-40B4-BE49-F238E27FC236}">
                    <a16:creationId xmlns:a16="http://schemas.microsoft.com/office/drawing/2014/main" id="{B9DE4E1C-EC13-47BE-B2BF-558F335A67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3" name="Arc 255">
                <a:extLst>
                  <a:ext uri="{FF2B5EF4-FFF2-40B4-BE49-F238E27FC236}">
                    <a16:creationId xmlns:a16="http://schemas.microsoft.com/office/drawing/2014/main" id="{B193C0B8-EF98-44FF-8920-CF3D19810A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4" name="Arc 256">
                <a:extLst>
                  <a:ext uri="{FF2B5EF4-FFF2-40B4-BE49-F238E27FC236}">
                    <a16:creationId xmlns:a16="http://schemas.microsoft.com/office/drawing/2014/main" id="{9F8373FA-CE52-4197-B7AF-424221FE10A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5" name="Arc 257">
                <a:extLst>
                  <a:ext uri="{FF2B5EF4-FFF2-40B4-BE49-F238E27FC236}">
                    <a16:creationId xmlns:a16="http://schemas.microsoft.com/office/drawing/2014/main" id="{5C13E41A-5716-41BF-9785-DDCD5E24E1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6" name="Arc 258">
                <a:extLst>
                  <a:ext uri="{FF2B5EF4-FFF2-40B4-BE49-F238E27FC236}">
                    <a16:creationId xmlns:a16="http://schemas.microsoft.com/office/drawing/2014/main" id="{FEE929A5-5373-483A-A887-1A74FD75E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7" name="Arc 259">
                <a:extLst>
                  <a:ext uri="{FF2B5EF4-FFF2-40B4-BE49-F238E27FC236}">
                    <a16:creationId xmlns:a16="http://schemas.microsoft.com/office/drawing/2014/main" id="{E3E98CE5-B4C6-43DB-AB7C-86A20580B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8" name="Freeform 260">
                <a:extLst>
                  <a:ext uri="{FF2B5EF4-FFF2-40B4-BE49-F238E27FC236}">
                    <a16:creationId xmlns:a16="http://schemas.microsoft.com/office/drawing/2014/main" id="{9F349BEA-2174-408E-AACC-4A5FEAC37C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49" name="Freeform 261">
                <a:extLst>
                  <a:ext uri="{FF2B5EF4-FFF2-40B4-BE49-F238E27FC236}">
                    <a16:creationId xmlns:a16="http://schemas.microsoft.com/office/drawing/2014/main" id="{CE101BA2-6508-42D2-B571-2AFD0D15197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0" name="Arc 262">
                <a:extLst>
                  <a:ext uri="{FF2B5EF4-FFF2-40B4-BE49-F238E27FC236}">
                    <a16:creationId xmlns:a16="http://schemas.microsoft.com/office/drawing/2014/main" id="{F4BFCBE1-4401-40E6-B726-21D049BBFA3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1" name="Arc 263">
                <a:extLst>
                  <a:ext uri="{FF2B5EF4-FFF2-40B4-BE49-F238E27FC236}">
                    <a16:creationId xmlns:a16="http://schemas.microsoft.com/office/drawing/2014/main" id="{BE7937A2-83A7-48B9-B076-5A1CE4DFA1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2" name="Arc 264">
                <a:extLst>
                  <a:ext uri="{FF2B5EF4-FFF2-40B4-BE49-F238E27FC236}">
                    <a16:creationId xmlns:a16="http://schemas.microsoft.com/office/drawing/2014/main" id="{C68DECFD-4C21-440C-9AFE-7498AC3AE8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3" name="Freeform 265">
                <a:extLst>
                  <a:ext uri="{FF2B5EF4-FFF2-40B4-BE49-F238E27FC236}">
                    <a16:creationId xmlns:a16="http://schemas.microsoft.com/office/drawing/2014/main" id="{08A80B84-885C-4FF2-9C93-79E0573F80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4" name="Freeform 266">
                <a:extLst>
                  <a:ext uri="{FF2B5EF4-FFF2-40B4-BE49-F238E27FC236}">
                    <a16:creationId xmlns:a16="http://schemas.microsoft.com/office/drawing/2014/main" id="{BE725055-BD76-431C-B581-7B29C48E94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5" name="Freeform 267">
                <a:extLst>
                  <a:ext uri="{FF2B5EF4-FFF2-40B4-BE49-F238E27FC236}">
                    <a16:creationId xmlns:a16="http://schemas.microsoft.com/office/drawing/2014/main" id="{02515463-5EAC-49CA-B407-D6EBBDA4B3E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6" name="Freeform 268">
                <a:extLst>
                  <a:ext uri="{FF2B5EF4-FFF2-40B4-BE49-F238E27FC236}">
                    <a16:creationId xmlns:a16="http://schemas.microsoft.com/office/drawing/2014/main" id="{0B7AADF7-A59A-4FA3-9D8C-936E50D169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7" name="Freeform 269">
                <a:extLst>
                  <a:ext uri="{FF2B5EF4-FFF2-40B4-BE49-F238E27FC236}">
                    <a16:creationId xmlns:a16="http://schemas.microsoft.com/office/drawing/2014/main" id="{BD99326E-FA1B-44D6-A732-B94627EE38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8" name="Freeform 270">
                <a:extLst>
                  <a:ext uri="{FF2B5EF4-FFF2-40B4-BE49-F238E27FC236}">
                    <a16:creationId xmlns:a16="http://schemas.microsoft.com/office/drawing/2014/main" id="{3B3743D3-1830-4492-A3C7-52E59A160A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59" name="Freeform 271">
                <a:extLst>
                  <a:ext uri="{FF2B5EF4-FFF2-40B4-BE49-F238E27FC236}">
                    <a16:creationId xmlns:a16="http://schemas.microsoft.com/office/drawing/2014/main" id="{5641FB08-DF29-4DA7-BA4B-1131970A470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0" name="Freeform 272">
                <a:extLst>
                  <a:ext uri="{FF2B5EF4-FFF2-40B4-BE49-F238E27FC236}">
                    <a16:creationId xmlns:a16="http://schemas.microsoft.com/office/drawing/2014/main" id="{2D9B4B0E-05FA-4F1F-B382-424F6E8B4D0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761" name="Group 273">
            <a:extLst>
              <a:ext uri="{FF2B5EF4-FFF2-40B4-BE49-F238E27FC236}">
                <a16:creationId xmlns:a16="http://schemas.microsoft.com/office/drawing/2014/main" id="{53298529-B2A9-402F-849C-076D15ED79C4}"/>
              </a:ext>
            </a:extLst>
          </p:cNvPr>
          <p:cNvGrpSpPr>
            <a:grpSpLocks/>
          </p:cNvGrpSpPr>
          <p:nvPr/>
        </p:nvGrpSpPr>
        <p:grpSpPr bwMode="auto">
          <a:xfrm>
            <a:off x="0" y="5486400"/>
            <a:ext cx="1447800" cy="1371600"/>
            <a:chOff x="3115" y="0"/>
            <a:chExt cx="2170" cy="2486"/>
          </a:xfrm>
        </p:grpSpPr>
        <p:grpSp>
          <p:nvGrpSpPr>
            <p:cNvPr id="319762" name="Group 274">
              <a:extLst>
                <a:ext uri="{FF2B5EF4-FFF2-40B4-BE49-F238E27FC236}">
                  <a16:creationId xmlns:a16="http://schemas.microsoft.com/office/drawing/2014/main" id="{05D7DE2B-3CFE-4BC2-B331-AB762FE940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763" name="Oval 275">
                <a:extLst>
                  <a:ext uri="{FF2B5EF4-FFF2-40B4-BE49-F238E27FC236}">
                    <a16:creationId xmlns:a16="http://schemas.microsoft.com/office/drawing/2014/main" id="{7159E8FF-6743-44D4-BF35-0287B8764E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4" name="Oval 276">
                <a:extLst>
                  <a:ext uri="{FF2B5EF4-FFF2-40B4-BE49-F238E27FC236}">
                    <a16:creationId xmlns:a16="http://schemas.microsoft.com/office/drawing/2014/main" id="{9E30AA84-F0C4-4C3F-91F9-6FD92DECB0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65" name="Group 277">
              <a:extLst>
                <a:ext uri="{FF2B5EF4-FFF2-40B4-BE49-F238E27FC236}">
                  <a16:creationId xmlns:a16="http://schemas.microsoft.com/office/drawing/2014/main" id="{96132916-5DAD-4FC7-AC95-955C14AFA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766" name="Oval 278">
                <a:extLst>
                  <a:ext uri="{FF2B5EF4-FFF2-40B4-BE49-F238E27FC236}">
                    <a16:creationId xmlns:a16="http://schemas.microsoft.com/office/drawing/2014/main" id="{FEABD73B-4FBC-4C25-A01D-5D68C034B3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67" name="Oval 279">
                <a:extLst>
                  <a:ext uri="{FF2B5EF4-FFF2-40B4-BE49-F238E27FC236}">
                    <a16:creationId xmlns:a16="http://schemas.microsoft.com/office/drawing/2014/main" id="{CF7084F6-8EBB-48D6-92FF-1ACB0D23F2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68" name="Group 280">
              <a:extLst>
                <a:ext uri="{FF2B5EF4-FFF2-40B4-BE49-F238E27FC236}">
                  <a16:creationId xmlns:a16="http://schemas.microsoft.com/office/drawing/2014/main" id="{BF606E32-BA97-4F85-B1FD-A23625AB1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769" name="Oval 281">
                <a:extLst>
                  <a:ext uri="{FF2B5EF4-FFF2-40B4-BE49-F238E27FC236}">
                    <a16:creationId xmlns:a16="http://schemas.microsoft.com/office/drawing/2014/main" id="{D1F66FF6-1382-4952-8BBD-E7E95A0684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770" name="Oval 282">
                <a:extLst>
                  <a:ext uri="{FF2B5EF4-FFF2-40B4-BE49-F238E27FC236}">
                    <a16:creationId xmlns:a16="http://schemas.microsoft.com/office/drawing/2014/main" id="{4D6BBA4D-D80C-4BB8-84AC-390CB186C5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771" name="Group 283">
              <a:extLst>
                <a:ext uri="{FF2B5EF4-FFF2-40B4-BE49-F238E27FC236}">
                  <a16:creationId xmlns:a16="http://schemas.microsoft.com/office/drawing/2014/main" id="{7814C627-B8D3-4743-8F93-C24B497D8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772" name="Group 284">
                <a:extLst>
                  <a:ext uri="{FF2B5EF4-FFF2-40B4-BE49-F238E27FC236}">
                    <a16:creationId xmlns:a16="http://schemas.microsoft.com/office/drawing/2014/main" id="{90921C75-524B-471A-B44B-03AED6C2AE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773" name="Oval 285">
                  <a:extLst>
                    <a:ext uri="{FF2B5EF4-FFF2-40B4-BE49-F238E27FC236}">
                      <a16:creationId xmlns:a16="http://schemas.microsoft.com/office/drawing/2014/main" id="{440A4E23-17E9-4714-9F5A-2407F5908F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774" name="Oval 286">
                  <a:extLst>
                    <a:ext uri="{FF2B5EF4-FFF2-40B4-BE49-F238E27FC236}">
                      <a16:creationId xmlns:a16="http://schemas.microsoft.com/office/drawing/2014/main" id="{0243D0A4-BF83-4108-B90C-50F5DC83D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75" name="Group 287">
                <a:extLst>
                  <a:ext uri="{FF2B5EF4-FFF2-40B4-BE49-F238E27FC236}">
                    <a16:creationId xmlns:a16="http://schemas.microsoft.com/office/drawing/2014/main" id="{64EFC469-F353-41D9-831F-95102E8737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776" name="Group 288">
                  <a:extLst>
                    <a:ext uri="{FF2B5EF4-FFF2-40B4-BE49-F238E27FC236}">
                      <a16:creationId xmlns:a16="http://schemas.microsoft.com/office/drawing/2014/main" id="{A1F6B98C-083B-4BE0-ACDF-7C669CB23E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777" name="Freeform 289">
                    <a:extLst>
                      <a:ext uri="{FF2B5EF4-FFF2-40B4-BE49-F238E27FC236}">
                        <a16:creationId xmlns:a16="http://schemas.microsoft.com/office/drawing/2014/main" id="{41D7FB30-3455-487F-AAC7-E98068F0D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78" name="Freeform 290">
                    <a:extLst>
                      <a:ext uri="{FF2B5EF4-FFF2-40B4-BE49-F238E27FC236}">
                        <a16:creationId xmlns:a16="http://schemas.microsoft.com/office/drawing/2014/main" id="{3F243E6B-33CC-41CC-BB2C-77BF0074B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79" name="Group 291">
                  <a:extLst>
                    <a:ext uri="{FF2B5EF4-FFF2-40B4-BE49-F238E27FC236}">
                      <a16:creationId xmlns:a16="http://schemas.microsoft.com/office/drawing/2014/main" id="{AD1247F5-A8EE-414E-82CF-AFDEEE030A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780" name="Freeform 292">
                    <a:extLst>
                      <a:ext uri="{FF2B5EF4-FFF2-40B4-BE49-F238E27FC236}">
                        <a16:creationId xmlns:a16="http://schemas.microsoft.com/office/drawing/2014/main" id="{C0E593CD-30C3-48EA-837F-9AB961002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1" name="Freeform 293">
                    <a:extLst>
                      <a:ext uri="{FF2B5EF4-FFF2-40B4-BE49-F238E27FC236}">
                        <a16:creationId xmlns:a16="http://schemas.microsoft.com/office/drawing/2014/main" id="{3C77EA09-BCC3-4E77-A4DB-4F7E01AB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2" name="Group 294">
                  <a:extLst>
                    <a:ext uri="{FF2B5EF4-FFF2-40B4-BE49-F238E27FC236}">
                      <a16:creationId xmlns:a16="http://schemas.microsoft.com/office/drawing/2014/main" id="{AD44B701-AD82-470A-9A31-93D586584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783" name="Freeform 295">
                    <a:extLst>
                      <a:ext uri="{FF2B5EF4-FFF2-40B4-BE49-F238E27FC236}">
                        <a16:creationId xmlns:a16="http://schemas.microsoft.com/office/drawing/2014/main" id="{63B427EB-C849-4F15-9F06-CC489A85A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4" name="Freeform 296">
                    <a:extLst>
                      <a:ext uri="{FF2B5EF4-FFF2-40B4-BE49-F238E27FC236}">
                        <a16:creationId xmlns:a16="http://schemas.microsoft.com/office/drawing/2014/main" id="{C5B686DB-674B-4123-9445-3F8F7CF79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5" name="Group 297">
                  <a:extLst>
                    <a:ext uri="{FF2B5EF4-FFF2-40B4-BE49-F238E27FC236}">
                      <a16:creationId xmlns:a16="http://schemas.microsoft.com/office/drawing/2014/main" id="{B952C5A3-D19C-4405-B583-35B06053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786" name="Freeform 298">
                    <a:extLst>
                      <a:ext uri="{FF2B5EF4-FFF2-40B4-BE49-F238E27FC236}">
                        <a16:creationId xmlns:a16="http://schemas.microsoft.com/office/drawing/2014/main" id="{BF91E475-82BB-4344-8F53-7FE2C3FD8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87" name="Freeform 299">
                    <a:extLst>
                      <a:ext uri="{FF2B5EF4-FFF2-40B4-BE49-F238E27FC236}">
                        <a16:creationId xmlns:a16="http://schemas.microsoft.com/office/drawing/2014/main" id="{0E4A3BD9-5160-4EB9-B878-4CCC595A4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88" name="Group 300">
                  <a:extLst>
                    <a:ext uri="{FF2B5EF4-FFF2-40B4-BE49-F238E27FC236}">
                      <a16:creationId xmlns:a16="http://schemas.microsoft.com/office/drawing/2014/main" id="{8B1139FE-744C-4E49-9663-E2C4FF311E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789" name="Freeform 301">
                    <a:extLst>
                      <a:ext uri="{FF2B5EF4-FFF2-40B4-BE49-F238E27FC236}">
                        <a16:creationId xmlns:a16="http://schemas.microsoft.com/office/drawing/2014/main" id="{2B337DFC-DB94-4B2F-8A07-687120E2C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0" name="Freeform 302">
                    <a:extLst>
                      <a:ext uri="{FF2B5EF4-FFF2-40B4-BE49-F238E27FC236}">
                        <a16:creationId xmlns:a16="http://schemas.microsoft.com/office/drawing/2014/main" id="{70057634-170B-4329-9BF7-FBC6303774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1" name="Group 303">
                  <a:extLst>
                    <a:ext uri="{FF2B5EF4-FFF2-40B4-BE49-F238E27FC236}">
                      <a16:creationId xmlns:a16="http://schemas.microsoft.com/office/drawing/2014/main" id="{13454310-136C-446B-BAE2-DCFDC81B72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792" name="Freeform 304">
                    <a:extLst>
                      <a:ext uri="{FF2B5EF4-FFF2-40B4-BE49-F238E27FC236}">
                        <a16:creationId xmlns:a16="http://schemas.microsoft.com/office/drawing/2014/main" id="{B3BAB96D-7B18-43A4-BF4E-BE386B7D0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3" name="Freeform 305">
                    <a:extLst>
                      <a:ext uri="{FF2B5EF4-FFF2-40B4-BE49-F238E27FC236}">
                        <a16:creationId xmlns:a16="http://schemas.microsoft.com/office/drawing/2014/main" id="{01A5E354-1C4D-45FF-BC73-327A3FCCD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4" name="Group 306">
                  <a:extLst>
                    <a:ext uri="{FF2B5EF4-FFF2-40B4-BE49-F238E27FC236}">
                      <a16:creationId xmlns:a16="http://schemas.microsoft.com/office/drawing/2014/main" id="{188EB39B-FB9B-44B5-AE9A-7A3BFE830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795" name="Freeform 307">
                    <a:extLst>
                      <a:ext uri="{FF2B5EF4-FFF2-40B4-BE49-F238E27FC236}">
                        <a16:creationId xmlns:a16="http://schemas.microsoft.com/office/drawing/2014/main" id="{9405FBA4-3930-46D8-BE41-77E1B6A06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6" name="Freeform 308">
                    <a:extLst>
                      <a:ext uri="{FF2B5EF4-FFF2-40B4-BE49-F238E27FC236}">
                        <a16:creationId xmlns:a16="http://schemas.microsoft.com/office/drawing/2014/main" id="{567A2FE9-51B7-4B92-8E3B-685338E368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797" name="Group 309">
                  <a:extLst>
                    <a:ext uri="{FF2B5EF4-FFF2-40B4-BE49-F238E27FC236}">
                      <a16:creationId xmlns:a16="http://schemas.microsoft.com/office/drawing/2014/main" id="{27406E89-C69A-4DE7-94BC-0F58CAE2C7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798" name="Freeform 310">
                    <a:extLst>
                      <a:ext uri="{FF2B5EF4-FFF2-40B4-BE49-F238E27FC236}">
                        <a16:creationId xmlns:a16="http://schemas.microsoft.com/office/drawing/2014/main" id="{79B7A92A-1D99-487E-917A-1317A7DC0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799" name="Freeform 311">
                    <a:extLst>
                      <a:ext uri="{FF2B5EF4-FFF2-40B4-BE49-F238E27FC236}">
                        <a16:creationId xmlns:a16="http://schemas.microsoft.com/office/drawing/2014/main" id="{132AEFE6-F1D9-4986-AD87-D742AA9444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0" name="Group 312">
                  <a:extLst>
                    <a:ext uri="{FF2B5EF4-FFF2-40B4-BE49-F238E27FC236}">
                      <a16:creationId xmlns:a16="http://schemas.microsoft.com/office/drawing/2014/main" id="{D2CA556D-BDA0-4E0E-A0B4-927A623A4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801" name="Freeform 313">
                    <a:extLst>
                      <a:ext uri="{FF2B5EF4-FFF2-40B4-BE49-F238E27FC236}">
                        <a16:creationId xmlns:a16="http://schemas.microsoft.com/office/drawing/2014/main" id="{DF5333FC-EE6C-4B93-AC59-CBD43313A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2" name="Freeform 314">
                    <a:extLst>
                      <a:ext uri="{FF2B5EF4-FFF2-40B4-BE49-F238E27FC236}">
                        <a16:creationId xmlns:a16="http://schemas.microsoft.com/office/drawing/2014/main" id="{8B75B000-B526-460D-8909-C88B84566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3" name="Group 315">
                  <a:extLst>
                    <a:ext uri="{FF2B5EF4-FFF2-40B4-BE49-F238E27FC236}">
                      <a16:creationId xmlns:a16="http://schemas.microsoft.com/office/drawing/2014/main" id="{2B4DD1D8-145B-40C0-9D9E-073FABC5F9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804" name="Freeform 316">
                    <a:extLst>
                      <a:ext uri="{FF2B5EF4-FFF2-40B4-BE49-F238E27FC236}">
                        <a16:creationId xmlns:a16="http://schemas.microsoft.com/office/drawing/2014/main" id="{9B1A6526-0059-47FD-AB0D-77BBFF214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5" name="Freeform 317">
                    <a:extLst>
                      <a:ext uri="{FF2B5EF4-FFF2-40B4-BE49-F238E27FC236}">
                        <a16:creationId xmlns:a16="http://schemas.microsoft.com/office/drawing/2014/main" id="{B197BDBB-D3BF-432F-A879-0CDC9EB8E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6" name="Group 318">
                  <a:extLst>
                    <a:ext uri="{FF2B5EF4-FFF2-40B4-BE49-F238E27FC236}">
                      <a16:creationId xmlns:a16="http://schemas.microsoft.com/office/drawing/2014/main" id="{E2281A19-D80C-4A20-B5DD-880E75EFB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807" name="Freeform 319">
                    <a:extLst>
                      <a:ext uri="{FF2B5EF4-FFF2-40B4-BE49-F238E27FC236}">
                        <a16:creationId xmlns:a16="http://schemas.microsoft.com/office/drawing/2014/main" id="{20EA0166-1C1C-4240-961D-8644FA60C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08" name="Freeform 320">
                    <a:extLst>
                      <a:ext uri="{FF2B5EF4-FFF2-40B4-BE49-F238E27FC236}">
                        <a16:creationId xmlns:a16="http://schemas.microsoft.com/office/drawing/2014/main" id="{1A089E92-BFD6-4014-A362-3D5FE404CF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09" name="Group 321">
                  <a:extLst>
                    <a:ext uri="{FF2B5EF4-FFF2-40B4-BE49-F238E27FC236}">
                      <a16:creationId xmlns:a16="http://schemas.microsoft.com/office/drawing/2014/main" id="{B8779557-406F-40E7-BC08-4C0A3C209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810" name="Freeform 322">
                    <a:extLst>
                      <a:ext uri="{FF2B5EF4-FFF2-40B4-BE49-F238E27FC236}">
                        <a16:creationId xmlns:a16="http://schemas.microsoft.com/office/drawing/2014/main" id="{F692F8F1-E356-48C3-B65D-BA3824B38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1" name="Freeform 323">
                    <a:extLst>
                      <a:ext uri="{FF2B5EF4-FFF2-40B4-BE49-F238E27FC236}">
                        <a16:creationId xmlns:a16="http://schemas.microsoft.com/office/drawing/2014/main" id="{561C8DA1-CDD6-48AE-AE02-503A027D1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2" name="Group 324">
                  <a:extLst>
                    <a:ext uri="{FF2B5EF4-FFF2-40B4-BE49-F238E27FC236}">
                      <a16:creationId xmlns:a16="http://schemas.microsoft.com/office/drawing/2014/main" id="{055AE893-ACD4-4D14-B9C5-3E1B9EA9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813" name="Freeform 325">
                    <a:extLst>
                      <a:ext uri="{FF2B5EF4-FFF2-40B4-BE49-F238E27FC236}">
                        <a16:creationId xmlns:a16="http://schemas.microsoft.com/office/drawing/2014/main" id="{EB9C1E52-E996-482E-B333-60888A469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4" name="Freeform 326">
                    <a:extLst>
                      <a:ext uri="{FF2B5EF4-FFF2-40B4-BE49-F238E27FC236}">
                        <a16:creationId xmlns:a16="http://schemas.microsoft.com/office/drawing/2014/main" id="{DA129739-7E56-46D3-8578-B14A4F7E8B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5" name="Group 327">
                  <a:extLst>
                    <a:ext uri="{FF2B5EF4-FFF2-40B4-BE49-F238E27FC236}">
                      <a16:creationId xmlns:a16="http://schemas.microsoft.com/office/drawing/2014/main" id="{A6A334CC-EC48-45B9-A1E2-907CDE336B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816" name="Freeform 328">
                    <a:extLst>
                      <a:ext uri="{FF2B5EF4-FFF2-40B4-BE49-F238E27FC236}">
                        <a16:creationId xmlns:a16="http://schemas.microsoft.com/office/drawing/2014/main" id="{730FD1DC-B475-42A1-A58D-3237907E02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17" name="Freeform 329">
                    <a:extLst>
                      <a:ext uri="{FF2B5EF4-FFF2-40B4-BE49-F238E27FC236}">
                        <a16:creationId xmlns:a16="http://schemas.microsoft.com/office/drawing/2014/main" id="{F38D7411-36A7-45B9-A7E2-4169ED941A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18" name="Group 330">
                  <a:extLst>
                    <a:ext uri="{FF2B5EF4-FFF2-40B4-BE49-F238E27FC236}">
                      <a16:creationId xmlns:a16="http://schemas.microsoft.com/office/drawing/2014/main" id="{419514B3-5C8B-4626-85EC-FBB6E831A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819" name="Freeform 331">
                    <a:extLst>
                      <a:ext uri="{FF2B5EF4-FFF2-40B4-BE49-F238E27FC236}">
                        <a16:creationId xmlns:a16="http://schemas.microsoft.com/office/drawing/2014/main" id="{7D1C0C48-EEB8-4F28-858E-71873A9D5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0" name="Freeform 332">
                    <a:extLst>
                      <a:ext uri="{FF2B5EF4-FFF2-40B4-BE49-F238E27FC236}">
                        <a16:creationId xmlns:a16="http://schemas.microsoft.com/office/drawing/2014/main" id="{A66F2926-1732-449D-B921-E7051A7D27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1" name="Group 333">
                  <a:extLst>
                    <a:ext uri="{FF2B5EF4-FFF2-40B4-BE49-F238E27FC236}">
                      <a16:creationId xmlns:a16="http://schemas.microsoft.com/office/drawing/2014/main" id="{E764D017-1E8D-4EB6-B4E4-22788EA95C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822" name="Freeform 334">
                    <a:extLst>
                      <a:ext uri="{FF2B5EF4-FFF2-40B4-BE49-F238E27FC236}">
                        <a16:creationId xmlns:a16="http://schemas.microsoft.com/office/drawing/2014/main" id="{51FF10E7-DD98-458D-9C0A-CD281EC46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3" name="Freeform 335">
                    <a:extLst>
                      <a:ext uri="{FF2B5EF4-FFF2-40B4-BE49-F238E27FC236}">
                        <a16:creationId xmlns:a16="http://schemas.microsoft.com/office/drawing/2014/main" id="{80623AFB-B66A-4000-B929-1BC9AC3A0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4" name="Group 336">
                  <a:extLst>
                    <a:ext uri="{FF2B5EF4-FFF2-40B4-BE49-F238E27FC236}">
                      <a16:creationId xmlns:a16="http://schemas.microsoft.com/office/drawing/2014/main" id="{3D29D37E-5C4E-48CB-9E6E-D90B934E73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825" name="Freeform 337">
                    <a:extLst>
                      <a:ext uri="{FF2B5EF4-FFF2-40B4-BE49-F238E27FC236}">
                        <a16:creationId xmlns:a16="http://schemas.microsoft.com/office/drawing/2014/main" id="{950C49A2-1FC2-40A2-9FB1-8891C29562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6" name="Freeform 338">
                    <a:extLst>
                      <a:ext uri="{FF2B5EF4-FFF2-40B4-BE49-F238E27FC236}">
                        <a16:creationId xmlns:a16="http://schemas.microsoft.com/office/drawing/2014/main" id="{E7553B78-8112-4F5A-B281-6A2810592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27" name="Group 339">
                  <a:extLst>
                    <a:ext uri="{FF2B5EF4-FFF2-40B4-BE49-F238E27FC236}">
                      <a16:creationId xmlns:a16="http://schemas.microsoft.com/office/drawing/2014/main" id="{FF68DC41-4E4A-485B-834F-33D80457CC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828" name="Freeform 340">
                    <a:extLst>
                      <a:ext uri="{FF2B5EF4-FFF2-40B4-BE49-F238E27FC236}">
                        <a16:creationId xmlns:a16="http://schemas.microsoft.com/office/drawing/2014/main" id="{19969DFA-8D3B-42ED-A7AC-331043503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29" name="Freeform 341">
                    <a:extLst>
                      <a:ext uri="{FF2B5EF4-FFF2-40B4-BE49-F238E27FC236}">
                        <a16:creationId xmlns:a16="http://schemas.microsoft.com/office/drawing/2014/main" id="{BD0193D4-5E06-41CF-94AA-6A21773B94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0" name="Group 342">
                  <a:extLst>
                    <a:ext uri="{FF2B5EF4-FFF2-40B4-BE49-F238E27FC236}">
                      <a16:creationId xmlns:a16="http://schemas.microsoft.com/office/drawing/2014/main" id="{8DD6963D-BCBA-4536-A228-B5597219D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831" name="Freeform 343">
                    <a:extLst>
                      <a:ext uri="{FF2B5EF4-FFF2-40B4-BE49-F238E27FC236}">
                        <a16:creationId xmlns:a16="http://schemas.microsoft.com/office/drawing/2014/main" id="{0B72716D-D8C8-448E-B255-9BBB9CA02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2" name="Freeform 344">
                    <a:extLst>
                      <a:ext uri="{FF2B5EF4-FFF2-40B4-BE49-F238E27FC236}">
                        <a16:creationId xmlns:a16="http://schemas.microsoft.com/office/drawing/2014/main" id="{06FC0648-B7F0-42BE-A794-55E2A736D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3" name="Group 345">
                  <a:extLst>
                    <a:ext uri="{FF2B5EF4-FFF2-40B4-BE49-F238E27FC236}">
                      <a16:creationId xmlns:a16="http://schemas.microsoft.com/office/drawing/2014/main" id="{44A3B930-B038-4A97-B78A-0834B28693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834" name="Freeform 346">
                    <a:extLst>
                      <a:ext uri="{FF2B5EF4-FFF2-40B4-BE49-F238E27FC236}">
                        <a16:creationId xmlns:a16="http://schemas.microsoft.com/office/drawing/2014/main" id="{E0C5F21F-E3DD-4030-AE13-BF1BE93C5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5" name="Freeform 347">
                    <a:extLst>
                      <a:ext uri="{FF2B5EF4-FFF2-40B4-BE49-F238E27FC236}">
                        <a16:creationId xmlns:a16="http://schemas.microsoft.com/office/drawing/2014/main" id="{F0EC826F-2121-4D43-88FA-9E236922F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36" name="Group 348">
                  <a:extLst>
                    <a:ext uri="{FF2B5EF4-FFF2-40B4-BE49-F238E27FC236}">
                      <a16:creationId xmlns:a16="http://schemas.microsoft.com/office/drawing/2014/main" id="{238D69A2-37FF-4F2D-8910-8DD51DE30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837" name="Freeform 349">
                    <a:extLst>
                      <a:ext uri="{FF2B5EF4-FFF2-40B4-BE49-F238E27FC236}">
                        <a16:creationId xmlns:a16="http://schemas.microsoft.com/office/drawing/2014/main" id="{4DCE31E6-44BE-4AE8-B0C1-D0578863E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38" name="Freeform 350">
                    <a:extLst>
                      <a:ext uri="{FF2B5EF4-FFF2-40B4-BE49-F238E27FC236}">
                        <a16:creationId xmlns:a16="http://schemas.microsoft.com/office/drawing/2014/main" id="{BF10D362-FBE1-4B24-BF5A-48F985517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839" name="Freeform 351">
                  <a:extLst>
                    <a:ext uri="{FF2B5EF4-FFF2-40B4-BE49-F238E27FC236}">
                      <a16:creationId xmlns:a16="http://schemas.microsoft.com/office/drawing/2014/main" id="{0557CC42-A867-4D1E-BBB8-1BE702988A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840" name="Freeform 352">
                  <a:extLst>
                    <a:ext uri="{FF2B5EF4-FFF2-40B4-BE49-F238E27FC236}">
                      <a16:creationId xmlns:a16="http://schemas.microsoft.com/office/drawing/2014/main" id="{92B256A0-8D9F-47A9-B182-8E4D96CDCFE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841" name="Group 353">
                  <a:extLst>
                    <a:ext uri="{FF2B5EF4-FFF2-40B4-BE49-F238E27FC236}">
                      <a16:creationId xmlns:a16="http://schemas.microsoft.com/office/drawing/2014/main" id="{5BD8C2D8-5BB1-4724-AA3A-134BE01AE0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842" name="Freeform 354">
                    <a:extLst>
                      <a:ext uri="{FF2B5EF4-FFF2-40B4-BE49-F238E27FC236}">
                        <a16:creationId xmlns:a16="http://schemas.microsoft.com/office/drawing/2014/main" id="{63FE2C1E-3051-4E9D-B6B6-4597CB69B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3" name="Freeform 355">
                    <a:extLst>
                      <a:ext uri="{FF2B5EF4-FFF2-40B4-BE49-F238E27FC236}">
                        <a16:creationId xmlns:a16="http://schemas.microsoft.com/office/drawing/2014/main" id="{8DC316C9-3FD6-448D-9192-3833C74CB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44" name="Group 356">
                  <a:extLst>
                    <a:ext uri="{FF2B5EF4-FFF2-40B4-BE49-F238E27FC236}">
                      <a16:creationId xmlns:a16="http://schemas.microsoft.com/office/drawing/2014/main" id="{4643130D-B16E-4853-9A6A-4CA4810B0B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845" name="Freeform 357">
                    <a:extLst>
                      <a:ext uri="{FF2B5EF4-FFF2-40B4-BE49-F238E27FC236}">
                        <a16:creationId xmlns:a16="http://schemas.microsoft.com/office/drawing/2014/main" id="{8417B3A7-224E-416D-AEE0-E405EC440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6" name="Freeform 358">
                    <a:extLst>
                      <a:ext uri="{FF2B5EF4-FFF2-40B4-BE49-F238E27FC236}">
                        <a16:creationId xmlns:a16="http://schemas.microsoft.com/office/drawing/2014/main" id="{97A85202-FEA9-4F92-AE54-F7D3E169D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47" name="Group 359">
                  <a:extLst>
                    <a:ext uri="{FF2B5EF4-FFF2-40B4-BE49-F238E27FC236}">
                      <a16:creationId xmlns:a16="http://schemas.microsoft.com/office/drawing/2014/main" id="{DF1A1B4B-D607-48DD-A1DD-DFC820D13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848" name="Freeform 360">
                    <a:extLst>
                      <a:ext uri="{FF2B5EF4-FFF2-40B4-BE49-F238E27FC236}">
                        <a16:creationId xmlns:a16="http://schemas.microsoft.com/office/drawing/2014/main" id="{EA51542D-95E4-4774-8349-8B70025AD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49" name="Freeform 361">
                    <a:extLst>
                      <a:ext uri="{FF2B5EF4-FFF2-40B4-BE49-F238E27FC236}">
                        <a16:creationId xmlns:a16="http://schemas.microsoft.com/office/drawing/2014/main" id="{EE0E1678-B5FC-4097-A7E5-1E8768335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0" name="Group 362">
                  <a:extLst>
                    <a:ext uri="{FF2B5EF4-FFF2-40B4-BE49-F238E27FC236}">
                      <a16:creationId xmlns:a16="http://schemas.microsoft.com/office/drawing/2014/main" id="{F11FB4FA-C6E9-4684-B2A4-02746C03A6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851" name="Freeform 363">
                    <a:extLst>
                      <a:ext uri="{FF2B5EF4-FFF2-40B4-BE49-F238E27FC236}">
                        <a16:creationId xmlns:a16="http://schemas.microsoft.com/office/drawing/2014/main" id="{B81D8D4D-44A8-4091-B407-477AF689E9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2" name="Freeform 364">
                    <a:extLst>
                      <a:ext uri="{FF2B5EF4-FFF2-40B4-BE49-F238E27FC236}">
                        <a16:creationId xmlns:a16="http://schemas.microsoft.com/office/drawing/2014/main" id="{BC0A5397-BF26-4F9A-AD91-2023EBEB5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3" name="Group 365">
                  <a:extLst>
                    <a:ext uri="{FF2B5EF4-FFF2-40B4-BE49-F238E27FC236}">
                      <a16:creationId xmlns:a16="http://schemas.microsoft.com/office/drawing/2014/main" id="{1CA17F87-8EF9-4A38-802F-8E1CAA7EAA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854" name="Freeform 366">
                    <a:extLst>
                      <a:ext uri="{FF2B5EF4-FFF2-40B4-BE49-F238E27FC236}">
                        <a16:creationId xmlns:a16="http://schemas.microsoft.com/office/drawing/2014/main" id="{A6C3D828-C278-452E-B142-739ADB8DD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5" name="Freeform 367">
                    <a:extLst>
                      <a:ext uri="{FF2B5EF4-FFF2-40B4-BE49-F238E27FC236}">
                        <a16:creationId xmlns:a16="http://schemas.microsoft.com/office/drawing/2014/main" id="{0071C6CB-F4B8-47AD-B817-24534A710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6" name="Group 368">
                  <a:extLst>
                    <a:ext uri="{FF2B5EF4-FFF2-40B4-BE49-F238E27FC236}">
                      <a16:creationId xmlns:a16="http://schemas.microsoft.com/office/drawing/2014/main" id="{CEA6B683-ECF9-412B-BE2E-46AFBEC59A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857" name="Freeform 369">
                    <a:extLst>
                      <a:ext uri="{FF2B5EF4-FFF2-40B4-BE49-F238E27FC236}">
                        <a16:creationId xmlns:a16="http://schemas.microsoft.com/office/drawing/2014/main" id="{29FBD90E-B318-423E-9560-0F0EB0F73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58" name="Freeform 370">
                    <a:extLst>
                      <a:ext uri="{FF2B5EF4-FFF2-40B4-BE49-F238E27FC236}">
                        <a16:creationId xmlns:a16="http://schemas.microsoft.com/office/drawing/2014/main" id="{8C31F463-5F3D-4DA8-BCB1-6B7C35419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59" name="Group 371">
                  <a:extLst>
                    <a:ext uri="{FF2B5EF4-FFF2-40B4-BE49-F238E27FC236}">
                      <a16:creationId xmlns:a16="http://schemas.microsoft.com/office/drawing/2014/main" id="{449201BC-CE4A-4F48-9743-CA57886DDA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860" name="Freeform 372">
                    <a:extLst>
                      <a:ext uri="{FF2B5EF4-FFF2-40B4-BE49-F238E27FC236}">
                        <a16:creationId xmlns:a16="http://schemas.microsoft.com/office/drawing/2014/main" id="{3CCF02E1-FD63-498F-8DD6-09F64956E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1" name="Freeform 373">
                    <a:extLst>
                      <a:ext uri="{FF2B5EF4-FFF2-40B4-BE49-F238E27FC236}">
                        <a16:creationId xmlns:a16="http://schemas.microsoft.com/office/drawing/2014/main" id="{6F451EB4-B951-4DAC-98D8-2D565B52E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2" name="Group 374">
                  <a:extLst>
                    <a:ext uri="{FF2B5EF4-FFF2-40B4-BE49-F238E27FC236}">
                      <a16:creationId xmlns:a16="http://schemas.microsoft.com/office/drawing/2014/main" id="{501D75D5-B1A7-4756-92F4-40110276D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863" name="Freeform 375">
                    <a:extLst>
                      <a:ext uri="{FF2B5EF4-FFF2-40B4-BE49-F238E27FC236}">
                        <a16:creationId xmlns:a16="http://schemas.microsoft.com/office/drawing/2014/main" id="{FC0139D1-DD6A-4841-AF29-ABFFB02FC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4" name="Freeform 376">
                    <a:extLst>
                      <a:ext uri="{FF2B5EF4-FFF2-40B4-BE49-F238E27FC236}">
                        <a16:creationId xmlns:a16="http://schemas.microsoft.com/office/drawing/2014/main" id="{79DAA105-D4B3-4336-8C38-412C06C49E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5" name="Group 377">
                  <a:extLst>
                    <a:ext uri="{FF2B5EF4-FFF2-40B4-BE49-F238E27FC236}">
                      <a16:creationId xmlns:a16="http://schemas.microsoft.com/office/drawing/2014/main" id="{A9D4FCB9-CD28-4485-9245-8B86A017E8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9866" name="Freeform 378">
                    <a:extLst>
                      <a:ext uri="{FF2B5EF4-FFF2-40B4-BE49-F238E27FC236}">
                        <a16:creationId xmlns:a16="http://schemas.microsoft.com/office/drawing/2014/main" id="{6133A6FB-5D7A-46D2-B36F-3BD838B04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67" name="Freeform 379">
                    <a:extLst>
                      <a:ext uri="{FF2B5EF4-FFF2-40B4-BE49-F238E27FC236}">
                        <a16:creationId xmlns:a16="http://schemas.microsoft.com/office/drawing/2014/main" id="{5A4870E5-A9BF-4C10-A3E5-298082864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68" name="Group 380">
                  <a:extLst>
                    <a:ext uri="{FF2B5EF4-FFF2-40B4-BE49-F238E27FC236}">
                      <a16:creationId xmlns:a16="http://schemas.microsoft.com/office/drawing/2014/main" id="{63B6FF23-4EDC-46F4-B479-98E2782E66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9869" name="Freeform 381">
                    <a:extLst>
                      <a:ext uri="{FF2B5EF4-FFF2-40B4-BE49-F238E27FC236}">
                        <a16:creationId xmlns:a16="http://schemas.microsoft.com/office/drawing/2014/main" id="{9273D7F5-DC74-420C-86B1-3C95B226D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70" name="Freeform 382">
                    <a:extLst>
                      <a:ext uri="{FF2B5EF4-FFF2-40B4-BE49-F238E27FC236}">
                        <a16:creationId xmlns:a16="http://schemas.microsoft.com/office/drawing/2014/main" id="{DE660E10-077C-4F31-A764-9A908AE0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871" name="Group 383">
                  <a:extLst>
                    <a:ext uri="{FF2B5EF4-FFF2-40B4-BE49-F238E27FC236}">
                      <a16:creationId xmlns:a16="http://schemas.microsoft.com/office/drawing/2014/main" id="{0CAFD18E-8ECD-4EB5-80DD-3620D8136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9872" name="Freeform 384">
                    <a:extLst>
                      <a:ext uri="{FF2B5EF4-FFF2-40B4-BE49-F238E27FC236}">
                        <a16:creationId xmlns:a16="http://schemas.microsoft.com/office/drawing/2014/main" id="{0FAAC47B-A2F5-4E97-B7D0-63A1ECB2B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873" name="Freeform 385">
                    <a:extLst>
                      <a:ext uri="{FF2B5EF4-FFF2-40B4-BE49-F238E27FC236}">
                        <a16:creationId xmlns:a16="http://schemas.microsoft.com/office/drawing/2014/main" id="{8F88CBF2-C6FF-4317-9DBF-56EFD7730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19874" name="Freeform 386">
                <a:extLst>
                  <a:ext uri="{FF2B5EF4-FFF2-40B4-BE49-F238E27FC236}">
                    <a16:creationId xmlns:a16="http://schemas.microsoft.com/office/drawing/2014/main" id="{4AC41D5B-5DEE-4642-8AF4-EEDB1E52D4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5" name="Arc 387">
                <a:extLst>
                  <a:ext uri="{FF2B5EF4-FFF2-40B4-BE49-F238E27FC236}">
                    <a16:creationId xmlns:a16="http://schemas.microsoft.com/office/drawing/2014/main" id="{244F6C6C-B4B6-4866-A15B-F8B8E2A747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6" name="Arc 388">
                <a:extLst>
                  <a:ext uri="{FF2B5EF4-FFF2-40B4-BE49-F238E27FC236}">
                    <a16:creationId xmlns:a16="http://schemas.microsoft.com/office/drawing/2014/main" id="{09170D90-3BD3-4C15-A485-BBA5F34B02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7" name="Arc 389">
                <a:extLst>
                  <a:ext uri="{FF2B5EF4-FFF2-40B4-BE49-F238E27FC236}">
                    <a16:creationId xmlns:a16="http://schemas.microsoft.com/office/drawing/2014/main" id="{F40AD213-929A-409B-8AF0-09066D286D5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8" name="Arc 390">
                <a:extLst>
                  <a:ext uri="{FF2B5EF4-FFF2-40B4-BE49-F238E27FC236}">
                    <a16:creationId xmlns:a16="http://schemas.microsoft.com/office/drawing/2014/main" id="{5C42B181-2970-4AFF-9C1F-594131E1E3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79" name="Arc 391">
                <a:extLst>
                  <a:ext uri="{FF2B5EF4-FFF2-40B4-BE49-F238E27FC236}">
                    <a16:creationId xmlns:a16="http://schemas.microsoft.com/office/drawing/2014/main" id="{0CD77C84-3084-4861-96B6-A16EA606D23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0" name="Arc 392">
                <a:extLst>
                  <a:ext uri="{FF2B5EF4-FFF2-40B4-BE49-F238E27FC236}">
                    <a16:creationId xmlns:a16="http://schemas.microsoft.com/office/drawing/2014/main" id="{3797653E-FFD7-4C7C-BC04-D17181D5C3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1" name="Arc 393">
                <a:extLst>
                  <a:ext uri="{FF2B5EF4-FFF2-40B4-BE49-F238E27FC236}">
                    <a16:creationId xmlns:a16="http://schemas.microsoft.com/office/drawing/2014/main" id="{258BC763-B3E1-4F9C-BAF8-E2A9551470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2" name="Arc 394">
                <a:extLst>
                  <a:ext uri="{FF2B5EF4-FFF2-40B4-BE49-F238E27FC236}">
                    <a16:creationId xmlns:a16="http://schemas.microsoft.com/office/drawing/2014/main" id="{BE94DE1C-F5A6-4909-83E7-8D0481D3FC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3" name="Freeform 395">
                <a:extLst>
                  <a:ext uri="{FF2B5EF4-FFF2-40B4-BE49-F238E27FC236}">
                    <a16:creationId xmlns:a16="http://schemas.microsoft.com/office/drawing/2014/main" id="{8987BCDD-F851-4F0F-88F8-5F5824BCF8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4" name="Freeform 396">
                <a:extLst>
                  <a:ext uri="{FF2B5EF4-FFF2-40B4-BE49-F238E27FC236}">
                    <a16:creationId xmlns:a16="http://schemas.microsoft.com/office/drawing/2014/main" id="{0EED028F-1B7E-4F1D-B59E-57DB5E42D42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5" name="Arc 397">
                <a:extLst>
                  <a:ext uri="{FF2B5EF4-FFF2-40B4-BE49-F238E27FC236}">
                    <a16:creationId xmlns:a16="http://schemas.microsoft.com/office/drawing/2014/main" id="{BFFF3421-DC93-41CA-A0A1-D543729D35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6" name="Arc 398">
                <a:extLst>
                  <a:ext uri="{FF2B5EF4-FFF2-40B4-BE49-F238E27FC236}">
                    <a16:creationId xmlns:a16="http://schemas.microsoft.com/office/drawing/2014/main" id="{E0B4DCF8-E009-4BAC-A8CF-777A2AD02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7" name="Arc 399">
                <a:extLst>
                  <a:ext uri="{FF2B5EF4-FFF2-40B4-BE49-F238E27FC236}">
                    <a16:creationId xmlns:a16="http://schemas.microsoft.com/office/drawing/2014/main" id="{9977CBF4-88C2-461C-9E20-8DA13A51F8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8" name="Freeform 400">
                <a:extLst>
                  <a:ext uri="{FF2B5EF4-FFF2-40B4-BE49-F238E27FC236}">
                    <a16:creationId xmlns:a16="http://schemas.microsoft.com/office/drawing/2014/main" id="{26D0E081-6D89-4FCD-988A-B0E58FA7B6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89" name="Freeform 401">
                <a:extLst>
                  <a:ext uri="{FF2B5EF4-FFF2-40B4-BE49-F238E27FC236}">
                    <a16:creationId xmlns:a16="http://schemas.microsoft.com/office/drawing/2014/main" id="{56724A3D-ADD4-4CBF-80AA-466330267F2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0" name="Freeform 402">
                <a:extLst>
                  <a:ext uri="{FF2B5EF4-FFF2-40B4-BE49-F238E27FC236}">
                    <a16:creationId xmlns:a16="http://schemas.microsoft.com/office/drawing/2014/main" id="{91BDF509-EFD9-4F7F-A442-E7CB1422BB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1" name="Freeform 403">
                <a:extLst>
                  <a:ext uri="{FF2B5EF4-FFF2-40B4-BE49-F238E27FC236}">
                    <a16:creationId xmlns:a16="http://schemas.microsoft.com/office/drawing/2014/main" id="{0801E55E-B9A3-4A87-84A0-36DB212743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2" name="Freeform 404">
                <a:extLst>
                  <a:ext uri="{FF2B5EF4-FFF2-40B4-BE49-F238E27FC236}">
                    <a16:creationId xmlns:a16="http://schemas.microsoft.com/office/drawing/2014/main" id="{7C646594-532C-4C3E-B71B-4192955392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3" name="Freeform 405">
                <a:extLst>
                  <a:ext uri="{FF2B5EF4-FFF2-40B4-BE49-F238E27FC236}">
                    <a16:creationId xmlns:a16="http://schemas.microsoft.com/office/drawing/2014/main" id="{A220A552-B86B-4DE2-A564-AA98E28C26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4" name="Freeform 406">
                <a:extLst>
                  <a:ext uri="{FF2B5EF4-FFF2-40B4-BE49-F238E27FC236}">
                    <a16:creationId xmlns:a16="http://schemas.microsoft.com/office/drawing/2014/main" id="{B2A1E111-1B66-4A27-A347-F6BD198740E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5" name="Freeform 407">
                <a:extLst>
                  <a:ext uri="{FF2B5EF4-FFF2-40B4-BE49-F238E27FC236}">
                    <a16:creationId xmlns:a16="http://schemas.microsoft.com/office/drawing/2014/main" id="{821758AA-1298-4803-AF89-79E119B1732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319896" name="Group 408">
            <a:extLst>
              <a:ext uri="{FF2B5EF4-FFF2-40B4-BE49-F238E27FC236}">
                <a16:creationId xmlns:a16="http://schemas.microsoft.com/office/drawing/2014/main" id="{B61DF6E5-8D99-4A07-B105-05967CB76FD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486400"/>
            <a:ext cx="1447800" cy="1371600"/>
            <a:chOff x="3115" y="0"/>
            <a:chExt cx="2170" cy="2486"/>
          </a:xfrm>
        </p:grpSpPr>
        <p:grpSp>
          <p:nvGrpSpPr>
            <p:cNvPr id="319897" name="Group 409">
              <a:extLst>
                <a:ext uri="{FF2B5EF4-FFF2-40B4-BE49-F238E27FC236}">
                  <a16:creationId xmlns:a16="http://schemas.microsoft.com/office/drawing/2014/main" id="{38F385B2-EFFC-4A25-B648-C1E6ED2A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19898" name="Oval 410">
                <a:extLst>
                  <a:ext uri="{FF2B5EF4-FFF2-40B4-BE49-F238E27FC236}">
                    <a16:creationId xmlns:a16="http://schemas.microsoft.com/office/drawing/2014/main" id="{EFE7A31B-EED1-477B-8752-E589A75ABA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899" name="Oval 411">
                <a:extLst>
                  <a:ext uri="{FF2B5EF4-FFF2-40B4-BE49-F238E27FC236}">
                    <a16:creationId xmlns:a16="http://schemas.microsoft.com/office/drawing/2014/main" id="{64CC64C5-C21B-4E06-839E-AA77F6F15F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0" name="Group 412">
              <a:extLst>
                <a:ext uri="{FF2B5EF4-FFF2-40B4-BE49-F238E27FC236}">
                  <a16:creationId xmlns:a16="http://schemas.microsoft.com/office/drawing/2014/main" id="{3EA90D44-F448-40B2-BCE4-2FA50CB4DB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19901" name="Oval 413">
                <a:extLst>
                  <a:ext uri="{FF2B5EF4-FFF2-40B4-BE49-F238E27FC236}">
                    <a16:creationId xmlns:a16="http://schemas.microsoft.com/office/drawing/2014/main" id="{153C16FA-5F89-4EEF-9922-EA85EA0134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902" name="Oval 414">
                <a:extLst>
                  <a:ext uri="{FF2B5EF4-FFF2-40B4-BE49-F238E27FC236}">
                    <a16:creationId xmlns:a16="http://schemas.microsoft.com/office/drawing/2014/main" id="{75641A96-BC05-4930-B2C4-2B918DB3BF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3" name="Group 415">
              <a:extLst>
                <a:ext uri="{FF2B5EF4-FFF2-40B4-BE49-F238E27FC236}">
                  <a16:creationId xmlns:a16="http://schemas.microsoft.com/office/drawing/2014/main" id="{70921113-B0D5-4A83-B806-44154936D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19904" name="Oval 416">
                <a:extLst>
                  <a:ext uri="{FF2B5EF4-FFF2-40B4-BE49-F238E27FC236}">
                    <a16:creationId xmlns:a16="http://schemas.microsoft.com/office/drawing/2014/main" id="{A10A2AC8-DDA8-4D11-94C7-B6DD5D18E6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19905" name="Oval 417">
                <a:extLst>
                  <a:ext uri="{FF2B5EF4-FFF2-40B4-BE49-F238E27FC236}">
                    <a16:creationId xmlns:a16="http://schemas.microsoft.com/office/drawing/2014/main" id="{A979E1E5-00DD-48F9-BE87-CB41E858C3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319906" name="Group 418">
              <a:extLst>
                <a:ext uri="{FF2B5EF4-FFF2-40B4-BE49-F238E27FC236}">
                  <a16:creationId xmlns:a16="http://schemas.microsoft.com/office/drawing/2014/main" id="{556C092C-BFB8-405E-AA8A-4DD5E3EB4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9907" name="Group 419">
                <a:extLst>
                  <a:ext uri="{FF2B5EF4-FFF2-40B4-BE49-F238E27FC236}">
                    <a16:creationId xmlns:a16="http://schemas.microsoft.com/office/drawing/2014/main" id="{F10D52CD-12E3-4A99-9F14-A73BDF99A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19908" name="Oval 420">
                  <a:extLst>
                    <a:ext uri="{FF2B5EF4-FFF2-40B4-BE49-F238E27FC236}">
                      <a16:creationId xmlns:a16="http://schemas.microsoft.com/office/drawing/2014/main" id="{07CBDFE6-FBAC-4A2E-9276-F127D8CFF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909" name="Oval 421">
                  <a:extLst>
                    <a:ext uri="{FF2B5EF4-FFF2-40B4-BE49-F238E27FC236}">
                      <a16:creationId xmlns:a16="http://schemas.microsoft.com/office/drawing/2014/main" id="{5B71FE10-9618-4021-B3BB-CE25B46EE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910" name="Group 422">
                <a:extLst>
                  <a:ext uri="{FF2B5EF4-FFF2-40B4-BE49-F238E27FC236}">
                    <a16:creationId xmlns:a16="http://schemas.microsoft.com/office/drawing/2014/main" id="{D8A6979E-A5AA-4174-A151-0769D787D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9911" name="Group 423">
                  <a:extLst>
                    <a:ext uri="{FF2B5EF4-FFF2-40B4-BE49-F238E27FC236}">
                      <a16:creationId xmlns:a16="http://schemas.microsoft.com/office/drawing/2014/main" id="{AA5ED1E5-B074-4AC4-A807-E3BA8537E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19912" name="Freeform 424">
                    <a:extLst>
                      <a:ext uri="{FF2B5EF4-FFF2-40B4-BE49-F238E27FC236}">
                        <a16:creationId xmlns:a16="http://schemas.microsoft.com/office/drawing/2014/main" id="{8A7C50FF-BFA1-4DC4-9BD8-552222BD9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3" name="Freeform 425">
                    <a:extLst>
                      <a:ext uri="{FF2B5EF4-FFF2-40B4-BE49-F238E27FC236}">
                        <a16:creationId xmlns:a16="http://schemas.microsoft.com/office/drawing/2014/main" id="{2CF2BE76-4D40-4EC9-A02E-581813CE6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14" name="Group 426">
                  <a:extLst>
                    <a:ext uri="{FF2B5EF4-FFF2-40B4-BE49-F238E27FC236}">
                      <a16:creationId xmlns:a16="http://schemas.microsoft.com/office/drawing/2014/main" id="{CDB140B5-FBF3-46CD-AAA6-488FA39F70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19915" name="Freeform 427">
                    <a:extLst>
                      <a:ext uri="{FF2B5EF4-FFF2-40B4-BE49-F238E27FC236}">
                        <a16:creationId xmlns:a16="http://schemas.microsoft.com/office/drawing/2014/main" id="{B6399DB1-90BE-4B87-B648-7472ED2C6E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6" name="Freeform 428">
                    <a:extLst>
                      <a:ext uri="{FF2B5EF4-FFF2-40B4-BE49-F238E27FC236}">
                        <a16:creationId xmlns:a16="http://schemas.microsoft.com/office/drawing/2014/main" id="{A3270409-2F25-4C01-B4F7-0E9221B0F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17" name="Group 429">
                  <a:extLst>
                    <a:ext uri="{FF2B5EF4-FFF2-40B4-BE49-F238E27FC236}">
                      <a16:creationId xmlns:a16="http://schemas.microsoft.com/office/drawing/2014/main" id="{291E974F-2E64-435E-9D11-FE2DAC4D45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19918" name="Freeform 430">
                    <a:extLst>
                      <a:ext uri="{FF2B5EF4-FFF2-40B4-BE49-F238E27FC236}">
                        <a16:creationId xmlns:a16="http://schemas.microsoft.com/office/drawing/2014/main" id="{B313AFB7-F202-4B46-AED0-7510391CDA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19" name="Freeform 431">
                    <a:extLst>
                      <a:ext uri="{FF2B5EF4-FFF2-40B4-BE49-F238E27FC236}">
                        <a16:creationId xmlns:a16="http://schemas.microsoft.com/office/drawing/2014/main" id="{746CC64D-141C-4313-B746-37F8CDEE3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0" name="Group 432">
                  <a:extLst>
                    <a:ext uri="{FF2B5EF4-FFF2-40B4-BE49-F238E27FC236}">
                      <a16:creationId xmlns:a16="http://schemas.microsoft.com/office/drawing/2014/main" id="{A3732F8A-5423-4BF0-9F4A-A26A3DBFA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921" name="Freeform 433">
                    <a:extLst>
                      <a:ext uri="{FF2B5EF4-FFF2-40B4-BE49-F238E27FC236}">
                        <a16:creationId xmlns:a16="http://schemas.microsoft.com/office/drawing/2014/main" id="{9D1C2D10-C81C-4119-99AF-CC3D470F7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2" name="Freeform 434">
                    <a:extLst>
                      <a:ext uri="{FF2B5EF4-FFF2-40B4-BE49-F238E27FC236}">
                        <a16:creationId xmlns:a16="http://schemas.microsoft.com/office/drawing/2014/main" id="{E9B21F55-8DD9-4F2D-AA06-AE66E1C0CA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3" name="Group 435">
                  <a:extLst>
                    <a:ext uri="{FF2B5EF4-FFF2-40B4-BE49-F238E27FC236}">
                      <a16:creationId xmlns:a16="http://schemas.microsoft.com/office/drawing/2014/main" id="{DCE65874-76FB-4191-9CEE-175E74F73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924" name="Freeform 436">
                    <a:extLst>
                      <a:ext uri="{FF2B5EF4-FFF2-40B4-BE49-F238E27FC236}">
                        <a16:creationId xmlns:a16="http://schemas.microsoft.com/office/drawing/2014/main" id="{ADE17849-1265-4E9E-BC25-92D3EDE5D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5" name="Freeform 437">
                    <a:extLst>
                      <a:ext uri="{FF2B5EF4-FFF2-40B4-BE49-F238E27FC236}">
                        <a16:creationId xmlns:a16="http://schemas.microsoft.com/office/drawing/2014/main" id="{4913F58C-F754-4875-B66C-E426ED67E9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6" name="Group 438">
                  <a:extLst>
                    <a:ext uri="{FF2B5EF4-FFF2-40B4-BE49-F238E27FC236}">
                      <a16:creationId xmlns:a16="http://schemas.microsoft.com/office/drawing/2014/main" id="{E830DA78-886B-4FC7-83A1-1B1612B0D2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927" name="Freeform 439">
                    <a:extLst>
                      <a:ext uri="{FF2B5EF4-FFF2-40B4-BE49-F238E27FC236}">
                        <a16:creationId xmlns:a16="http://schemas.microsoft.com/office/drawing/2014/main" id="{695F05CB-22AB-4836-9664-BA84A1C99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28" name="Freeform 440">
                    <a:extLst>
                      <a:ext uri="{FF2B5EF4-FFF2-40B4-BE49-F238E27FC236}">
                        <a16:creationId xmlns:a16="http://schemas.microsoft.com/office/drawing/2014/main" id="{2D58730D-2037-4DED-B11A-E1632419D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29" name="Group 441">
                  <a:extLst>
                    <a:ext uri="{FF2B5EF4-FFF2-40B4-BE49-F238E27FC236}">
                      <a16:creationId xmlns:a16="http://schemas.microsoft.com/office/drawing/2014/main" id="{8A27133B-4A03-4586-A539-82C82E4B4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930" name="Freeform 442">
                    <a:extLst>
                      <a:ext uri="{FF2B5EF4-FFF2-40B4-BE49-F238E27FC236}">
                        <a16:creationId xmlns:a16="http://schemas.microsoft.com/office/drawing/2014/main" id="{5EB4DBEF-3D9C-4432-B591-62BA11712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1" name="Freeform 443">
                    <a:extLst>
                      <a:ext uri="{FF2B5EF4-FFF2-40B4-BE49-F238E27FC236}">
                        <a16:creationId xmlns:a16="http://schemas.microsoft.com/office/drawing/2014/main" id="{4D41CF3C-ACBE-4B6A-B863-DA8D111F3C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2" name="Group 444">
                  <a:extLst>
                    <a:ext uri="{FF2B5EF4-FFF2-40B4-BE49-F238E27FC236}">
                      <a16:creationId xmlns:a16="http://schemas.microsoft.com/office/drawing/2014/main" id="{207D01A0-1AD6-41BE-81D4-A16A9F1851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933" name="Freeform 445">
                    <a:extLst>
                      <a:ext uri="{FF2B5EF4-FFF2-40B4-BE49-F238E27FC236}">
                        <a16:creationId xmlns:a16="http://schemas.microsoft.com/office/drawing/2014/main" id="{82CC0ADA-00D6-43D0-8727-34B0EC1A3A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4" name="Freeform 446">
                    <a:extLst>
                      <a:ext uri="{FF2B5EF4-FFF2-40B4-BE49-F238E27FC236}">
                        <a16:creationId xmlns:a16="http://schemas.microsoft.com/office/drawing/2014/main" id="{AD11BA0E-C27A-4127-A0ED-1A43C6A53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5" name="Group 447">
                  <a:extLst>
                    <a:ext uri="{FF2B5EF4-FFF2-40B4-BE49-F238E27FC236}">
                      <a16:creationId xmlns:a16="http://schemas.microsoft.com/office/drawing/2014/main" id="{A9DEECEF-161B-43BC-AAEC-7BADD7A237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9936" name="Freeform 448">
                    <a:extLst>
                      <a:ext uri="{FF2B5EF4-FFF2-40B4-BE49-F238E27FC236}">
                        <a16:creationId xmlns:a16="http://schemas.microsoft.com/office/drawing/2014/main" id="{07BC1D4A-7E23-40B0-8C06-D9B49A951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37" name="Freeform 449">
                    <a:extLst>
                      <a:ext uri="{FF2B5EF4-FFF2-40B4-BE49-F238E27FC236}">
                        <a16:creationId xmlns:a16="http://schemas.microsoft.com/office/drawing/2014/main" id="{ECD128BA-35A5-4ACF-BE5D-BFF4D68F82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38" name="Group 450">
                  <a:extLst>
                    <a:ext uri="{FF2B5EF4-FFF2-40B4-BE49-F238E27FC236}">
                      <a16:creationId xmlns:a16="http://schemas.microsoft.com/office/drawing/2014/main" id="{DCE2A570-DC98-488F-96E7-BCCB3CA51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9939" name="Freeform 451">
                    <a:extLst>
                      <a:ext uri="{FF2B5EF4-FFF2-40B4-BE49-F238E27FC236}">
                        <a16:creationId xmlns:a16="http://schemas.microsoft.com/office/drawing/2014/main" id="{AA7CE32D-6B0D-4CB7-9042-A439B0A75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0" name="Freeform 452">
                    <a:extLst>
                      <a:ext uri="{FF2B5EF4-FFF2-40B4-BE49-F238E27FC236}">
                        <a16:creationId xmlns:a16="http://schemas.microsoft.com/office/drawing/2014/main" id="{361B8EBE-4D7B-4A9A-BFCA-717CE1BA2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1" name="Group 453">
                  <a:extLst>
                    <a:ext uri="{FF2B5EF4-FFF2-40B4-BE49-F238E27FC236}">
                      <a16:creationId xmlns:a16="http://schemas.microsoft.com/office/drawing/2014/main" id="{41012A58-4EAE-4274-BF81-B200D1DF75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9942" name="Freeform 454">
                    <a:extLst>
                      <a:ext uri="{FF2B5EF4-FFF2-40B4-BE49-F238E27FC236}">
                        <a16:creationId xmlns:a16="http://schemas.microsoft.com/office/drawing/2014/main" id="{24665801-1CDA-4876-A838-DC2594CD6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3" name="Freeform 455">
                    <a:extLst>
                      <a:ext uri="{FF2B5EF4-FFF2-40B4-BE49-F238E27FC236}">
                        <a16:creationId xmlns:a16="http://schemas.microsoft.com/office/drawing/2014/main" id="{DCE4A8C7-FA20-4D41-8DF6-3B4C0D5249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4" name="Group 456">
                  <a:extLst>
                    <a:ext uri="{FF2B5EF4-FFF2-40B4-BE49-F238E27FC236}">
                      <a16:creationId xmlns:a16="http://schemas.microsoft.com/office/drawing/2014/main" id="{F5F7DD3F-C8B7-45DE-89D8-DD0E7C16A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9945" name="Freeform 457">
                    <a:extLst>
                      <a:ext uri="{FF2B5EF4-FFF2-40B4-BE49-F238E27FC236}">
                        <a16:creationId xmlns:a16="http://schemas.microsoft.com/office/drawing/2014/main" id="{1189AC06-9181-4547-8625-931754B77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6" name="Freeform 458">
                    <a:extLst>
                      <a:ext uri="{FF2B5EF4-FFF2-40B4-BE49-F238E27FC236}">
                        <a16:creationId xmlns:a16="http://schemas.microsoft.com/office/drawing/2014/main" id="{4D74B403-A0C2-4908-B4BE-08D3DA0E0C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47" name="Group 459">
                  <a:extLst>
                    <a:ext uri="{FF2B5EF4-FFF2-40B4-BE49-F238E27FC236}">
                      <a16:creationId xmlns:a16="http://schemas.microsoft.com/office/drawing/2014/main" id="{98F88C26-3054-4C02-9D4E-BBEB7F5BB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9948" name="Freeform 460">
                    <a:extLst>
                      <a:ext uri="{FF2B5EF4-FFF2-40B4-BE49-F238E27FC236}">
                        <a16:creationId xmlns:a16="http://schemas.microsoft.com/office/drawing/2014/main" id="{2B4B3E51-45D2-4E50-8447-19086369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49" name="Freeform 461">
                    <a:extLst>
                      <a:ext uri="{FF2B5EF4-FFF2-40B4-BE49-F238E27FC236}">
                        <a16:creationId xmlns:a16="http://schemas.microsoft.com/office/drawing/2014/main" id="{49CCBE51-53C2-468F-9613-91979D596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0" name="Group 462">
                  <a:extLst>
                    <a:ext uri="{FF2B5EF4-FFF2-40B4-BE49-F238E27FC236}">
                      <a16:creationId xmlns:a16="http://schemas.microsoft.com/office/drawing/2014/main" id="{4762C554-1743-4AAB-90B9-31CE5E2CB0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9951" name="Freeform 463">
                    <a:extLst>
                      <a:ext uri="{FF2B5EF4-FFF2-40B4-BE49-F238E27FC236}">
                        <a16:creationId xmlns:a16="http://schemas.microsoft.com/office/drawing/2014/main" id="{42AEE1E4-5792-40A1-9FEC-D0E30D361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2" name="Freeform 464">
                    <a:extLst>
                      <a:ext uri="{FF2B5EF4-FFF2-40B4-BE49-F238E27FC236}">
                        <a16:creationId xmlns:a16="http://schemas.microsoft.com/office/drawing/2014/main" id="{29668652-0A77-466B-8A89-565FB8341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3" name="Group 465">
                  <a:extLst>
                    <a:ext uri="{FF2B5EF4-FFF2-40B4-BE49-F238E27FC236}">
                      <a16:creationId xmlns:a16="http://schemas.microsoft.com/office/drawing/2014/main" id="{57951F8E-D2B4-4519-AF2C-5FF9A5630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9954" name="Freeform 466">
                    <a:extLst>
                      <a:ext uri="{FF2B5EF4-FFF2-40B4-BE49-F238E27FC236}">
                        <a16:creationId xmlns:a16="http://schemas.microsoft.com/office/drawing/2014/main" id="{E8A23B2C-1F17-4914-8FDD-CED0FBC8EE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5" name="Freeform 467">
                    <a:extLst>
                      <a:ext uri="{FF2B5EF4-FFF2-40B4-BE49-F238E27FC236}">
                        <a16:creationId xmlns:a16="http://schemas.microsoft.com/office/drawing/2014/main" id="{A640CC85-18BB-46C3-B03D-33EE5B8B3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6" name="Group 468">
                  <a:extLst>
                    <a:ext uri="{FF2B5EF4-FFF2-40B4-BE49-F238E27FC236}">
                      <a16:creationId xmlns:a16="http://schemas.microsoft.com/office/drawing/2014/main" id="{49C0A6EC-5FC9-4215-B584-A55A45B67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9957" name="Freeform 469">
                    <a:extLst>
                      <a:ext uri="{FF2B5EF4-FFF2-40B4-BE49-F238E27FC236}">
                        <a16:creationId xmlns:a16="http://schemas.microsoft.com/office/drawing/2014/main" id="{5BAAB792-4464-48EA-89C4-CFE0F62CC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58" name="Freeform 470">
                    <a:extLst>
                      <a:ext uri="{FF2B5EF4-FFF2-40B4-BE49-F238E27FC236}">
                        <a16:creationId xmlns:a16="http://schemas.microsoft.com/office/drawing/2014/main" id="{C2F7B1F0-DE16-44D2-AE1A-1C5E4D65E1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59" name="Group 471">
                  <a:extLst>
                    <a:ext uri="{FF2B5EF4-FFF2-40B4-BE49-F238E27FC236}">
                      <a16:creationId xmlns:a16="http://schemas.microsoft.com/office/drawing/2014/main" id="{04CBB37D-9F7A-4D6E-B767-D8C05169E9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9960" name="Freeform 472">
                    <a:extLst>
                      <a:ext uri="{FF2B5EF4-FFF2-40B4-BE49-F238E27FC236}">
                        <a16:creationId xmlns:a16="http://schemas.microsoft.com/office/drawing/2014/main" id="{A2643863-23C1-402C-8B51-4FA2CD8D6D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1" name="Freeform 473">
                    <a:extLst>
                      <a:ext uri="{FF2B5EF4-FFF2-40B4-BE49-F238E27FC236}">
                        <a16:creationId xmlns:a16="http://schemas.microsoft.com/office/drawing/2014/main" id="{461B1D0F-3571-42A9-816C-386B84E90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2" name="Group 474">
                  <a:extLst>
                    <a:ext uri="{FF2B5EF4-FFF2-40B4-BE49-F238E27FC236}">
                      <a16:creationId xmlns:a16="http://schemas.microsoft.com/office/drawing/2014/main" id="{F3F48880-ED99-417C-9956-091E69BCB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9963" name="Freeform 475">
                    <a:extLst>
                      <a:ext uri="{FF2B5EF4-FFF2-40B4-BE49-F238E27FC236}">
                        <a16:creationId xmlns:a16="http://schemas.microsoft.com/office/drawing/2014/main" id="{7DE7E298-B196-4993-AF43-0C276FCEB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4" name="Freeform 476">
                    <a:extLst>
                      <a:ext uri="{FF2B5EF4-FFF2-40B4-BE49-F238E27FC236}">
                        <a16:creationId xmlns:a16="http://schemas.microsoft.com/office/drawing/2014/main" id="{A4989523-10A1-4759-9AB5-B4A100CC1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5" name="Group 477">
                  <a:extLst>
                    <a:ext uri="{FF2B5EF4-FFF2-40B4-BE49-F238E27FC236}">
                      <a16:creationId xmlns:a16="http://schemas.microsoft.com/office/drawing/2014/main" id="{EEE8D0B5-7F5C-4465-B1B1-7140931647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9966" name="Freeform 478">
                    <a:extLst>
                      <a:ext uri="{FF2B5EF4-FFF2-40B4-BE49-F238E27FC236}">
                        <a16:creationId xmlns:a16="http://schemas.microsoft.com/office/drawing/2014/main" id="{045A15DA-3D62-467A-88EF-934DF9CEC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67" name="Freeform 479">
                    <a:extLst>
                      <a:ext uri="{FF2B5EF4-FFF2-40B4-BE49-F238E27FC236}">
                        <a16:creationId xmlns:a16="http://schemas.microsoft.com/office/drawing/2014/main" id="{CFF74CA9-2E0A-42FA-8658-BE0489E02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68" name="Group 480">
                  <a:extLst>
                    <a:ext uri="{FF2B5EF4-FFF2-40B4-BE49-F238E27FC236}">
                      <a16:creationId xmlns:a16="http://schemas.microsoft.com/office/drawing/2014/main" id="{667A07F2-A87B-467E-B9FA-3B60568D2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9969" name="Freeform 481">
                    <a:extLst>
                      <a:ext uri="{FF2B5EF4-FFF2-40B4-BE49-F238E27FC236}">
                        <a16:creationId xmlns:a16="http://schemas.microsoft.com/office/drawing/2014/main" id="{39AF79BA-6EA2-46BE-95C2-EAE08DD8B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0" name="Freeform 482">
                    <a:extLst>
                      <a:ext uri="{FF2B5EF4-FFF2-40B4-BE49-F238E27FC236}">
                        <a16:creationId xmlns:a16="http://schemas.microsoft.com/office/drawing/2014/main" id="{B0D78CCD-48EF-47A4-B5BB-9726FF6385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71" name="Group 483">
                  <a:extLst>
                    <a:ext uri="{FF2B5EF4-FFF2-40B4-BE49-F238E27FC236}">
                      <a16:creationId xmlns:a16="http://schemas.microsoft.com/office/drawing/2014/main" id="{8D2D4BAC-0602-4EF0-96EA-3F281534F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9972" name="Freeform 484">
                    <a:extLst>
                      <a:ext uri="{FF2B5EF4-FFF2-40B4-BE49-F238E27FC236}">
                        <a16:creationId xmlns:a16="http://schemas.microsoft.com/office/drawing/2014/main" id="{3BDEFC93-3F9D-4AC7-8A4D-8CC7B2A5A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3" name="Freeform 485">
                    <a:extLst>
                      <a:ext uri="{FF2B5EF4-FFF2-40B4-BE49-F238E27FC236}">
                        <a16:creationId xmlns:a16="http://schemas.microsoft.com/office/drawing/2014/main" id="{6D50B53F-572B-47BE-8C0F-AF9BD46064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9974" name="Freeform 486">
                  <a:extLst>
                    <a:ext uri="{FF2B5EF4-FFF2-40B4-BE49-F238E27FC236}">
                      <a16:creationId xmlns:a16="http://schemas.microsoft.com/office/drawing/2014/main" id="{9F3ACFDC-9793-428D-9094-429867DA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19975" name="Freeform 487">
                  <a:extLst>
                    <a:ext uri="{FF2B5EF4-FFF2-40B4-BE49-F238E27FC236}">
                      <a16:creationId xmlns:a16="http://schemas.microsoft.com/office/drawing/2014/main" id="{33CD5150-7B77-40B0-9F69-B05E9A8F7F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19976" name="Group 488">
                  <a:extLst>
                    <a:ext uri="{FF2B5EF4-FFF2-40B4-BE49-F238E27FC236}">
                      <a16:creationId xmlns:a16="http://schemas.microsoft.com/office/drawing/2014/main" id="{E7F689C7-9C52-4050-83BB-2EA234BB3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9977" name="Freeform 489">
                    <a:extLst>
                      <a:ext uri="{FF2B5EF4-FFF2-40B4-BE49-F238E27FC236}">
                        <a16:creationId xmlns:a16="http://schemas.microsoft.com/office/drawing/2014/main" id="{A3D4F996-99A8-4A2D-AB1B-62A40B9E6D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78" name="Freeform 490">
                    <a:extLst>
                      <a:ext uri="{FF2B5EF4-FFF2-40B4-BE49-F238E27FC236}">
                        <a16:creationId xmlns:a16="http://schemas.microsoft.com/office/drawing/2014/main" id="{771B9621-4F98-4346-9134-E58340E5D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79" name="Group 491">
                  <a:extLst>
                    <a:ext uri="{FF2B5EF4-FFF2-40B4-BE49-F238E27FC236}">
                      <a16:creationId xmlns:a16="http://schemas.microsoft.com/office/drawing/2014/main" id="{E8F88C30-6988-4CB7-9C1F-8DD967520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9980" name="Freeform 492">
                    <a:extLst>
                      <a:ext uri="{FF2B5EF4-FFF2-40B4-BE49-F238E27FC236}">
                        <a16:creationId xmlns:a16="http://schemas.microsoft.com/office/drawing/2014/main" id="{3A78FA8F-75E3-444A-A70E-CBDD2680A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1" name="Freeform 493">
                    <a:extLst>
                      <a:ext uri="{FF2B5EF4-FFF2-40B4-BE49-F238E27FC236}">
                        <a16:creationId xmlns:a16="http://schemas.microsoft.com/office/drawing/2014/main" id="{0A9975D8-AF87-498B-BF8C-258583D6C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2" name="Group 494">
                  <a:extLst>
                    <a:ext uri="{FF2B5EF4-FFF2-40B4-BE49-F238E27FC236}">
                      <a16:creationId xmlns:a16="http://schemas.microsoft.com/office/drawing/2014/main" id="{C50A88FD-3812-4AB3-A26A-52B245851A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9983" name="Freeform 495">
                    <a:extLst>
                      <a:ext uri="{FF2B5EF4-FFF2-40B4-BE49-F238E27FC236}">
                        <a16:creationId xmlns:a16="http://schemas.microsoft.com/office/drawing/2014/main" id="{86A8102D-CDE6-4D4B-93D5-21D6D5D446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4" name="Freeform 496">
                    <a:extLst>
                      <a:ext uri="{FF2B5EF4-FFF2-40B4-BE49-F238E27FC236}">
                        <a16:creationId xmlns:a16="http://schemas.microsoft.com/office/drawing/2014/main" id="{1DDFDCF1-5699-4978-B38D-816234644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5" name="Group 497">
                  <a:extLst>
                    <a:ext uri="{FF2B5EF4-FFF2-40B4-BE49-F238E27FC236}">
                      <a16:creationId xmlns:a16="http://schemas.microsoft.com/office/drawing/2014/main" id="{91B29994-97EA-4D72-8E85-C4AE226A91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9986" name="Freeform 498">
                    <a:extLst>
                      <a:ext uri="{FF2B5EF4-FFF2-40B4-BE49-F238E27FC236}">
                        <a16:creationId xmlns:a16="http://schemas.microsoft.com/office/drawing/2014/main" id="{DC598EAD-0A48-47C0-A634-263CE1A9D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87" name="Freeform 499">
                    <a:extLst>
                      <a:ext uri="{FF2B5EF4-FFF2-40B4-BE49-F238E27FC236}">
                        <a16:creationId xmlns:a16="http://schemas.microsoft.com/office/drawing/2014/main" id="{5EE33572-30CD-4153-832D-63FEAD4787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88" name="Group 500">
                  <a:extLst>
                    <a:ext uri="{FF2B5EF4-FFF2-40B4-BE49-F238E27FC236}">
                      <a16:creationId xmlns:a16="http://schemas.microsoft.com/office/drawing/2014/main" id="{1529F85F-9EB1-45A5-BA53-BB373FA46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9989" name="Freeform 501">
                    <a:extLst>
                      <a:ext uri="{FF2B5EF4-FFF2-40B4-BE49-F238E27FC236}">
                        <a16:creationId xmlns:a16="http://schemas.microsoft.com/office/drawing/2014/main" id="{ACBFB047-8309-4089-8AEA-FDE71F1632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0" name="Freeform 502">
                    <a:extLst>
                      <a:ext uri="{FF2B5EF4-FFF2-40B4-BE49-F238E27FC236}">
                        <a16:creationId xmlns:a16="http://schemas.microsoft.com/office/drawing/2014/main" id="{D75BBE51-7161-46A5-9120-70E08FF26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1" name="Group 503">
                  <a:extLst>
                    <a:ext uri="{FF2B5EF4-FFF2-40B4-BE49-F238E27FC236}">
                      <a16:creationId xmlns:a16="http://schemas.microsoft.com/office/drawing/2014/main" id="{9DBBB3EF-FE55-4D3B-B0E4-AB0AEA09E7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9992" name="Freeform 504">
                    <a:extLst>
                      <a:ext uri="{FF2B5EF4-FFF2-40B4-BE49-F238E27FC236}">
                        <a16:creationId xmlns:a16="http://schemas.microsoft.com/office/drawing/2014/main" id="{96558BA4-8A67-4537-9C39-F3E73C2B4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3" name="Freeform 505">
                    <a:extLst>
                      <a:ext uri="{FF2B5EF4-FFF2-40B4-BE49-F238E27FC236}">
                        <a16:creationId xmlns:a16="http://schemas.microsoft.com/office/drawing/2014/main" id="{6ECA1AD7-E7AD-4D17-8776-00676C271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4" name="Group 506">
                  <a:extLst>
                    <a:ext uri="{FF2B5EF4-FFF2-40B4-BE49-F238E27FC236}">
                      <a16:creationId xmlns:a16="http://schemas.microsoft.com/office/drawing/2014/main" id="{45CBBFA3-342A-4C40-A0E0-B899994EC2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9995" name="Freeform 507">
                    <a:extLst>
                      <a:ext uri="{FF2B5EF4-FFF2-40B4-BE49-F238E27FC236}">
                        <a16:creationId xmlns:a16="http://schemas.microsoft.com/office/drawing/2014/main" id="{C90130C9-262B-4898-80A2-1DD8FFEF5A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6" name="Freeform 508">
                    <a:extLst>
                      <a:ext uri="{FF2B5EF4-FFF2-40B4-BE49-F238E27FC236}">
                        <a16:creationId xmlns:a16="http://schemas.microsoft.com/office/drawing/2014/main" id="{7CE31E10-FB30-4D14-A84C-2E3F66F0F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9997" name="Group 509">
                  <a:extLst>
                    <a:ext uri="{FF2B5EF4-FFF2-40B4-BE49-F238E27FC236}">
                      <a16:creationId xmlns:a16="http://schemas.microsoft.com/office/drawing/2014/main" id="{B2ED3426-0C78-430C-B41C-6088599B54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9998" name="Freeform 510">
                    <a:extLst>
                      <a:ext uri="{FF2B5EF4-FFF2-40B4-BE49-F238E27FC236}">
                        <a16:creationId xmlns:a16="http://schemas.microsoft.com/office/drawing/2014/main" id="{A666FADB-0726-43C3-90E1-95D3BF2F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19999" name="Freeform 511">
                    <a:extLst>
                      <a:ext uri="{FF2B5EF4-FFF2-40B4-BE49-F238E27FC236}">
                        <a16:creationId xmlns:a16="http://schemas.microsoft.com/office/drawing/2014/main" id="{19FC80A1-6102-44DC-8C7B-E11DE7AEA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0" name="Group 512">
                  <a:extLst>
                    <a:ext uri="{FF2B5EF4-FFF2-40B4-BE49-F238E27FC236}">
                      <a16:creationId xmlns:a16="http://schemas.microsoft.com/office/drawing/2014/main" id="{F4407D17-69AD-45F0-A2E7-291806AEE5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0001" name="Freeform 513">
                    <a:extLst>
                      <a:ext uri="{FF2B5EF4-FFF2-40B4-BE49-F238E27FC236}">
                        <a16:creationId xmlns:a16="http://schemas.microsoft.com/office/drawing/2014/main" id="{41CB6CA1-B79F-41F0-9330-1778D3F82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2" name="Freeform 514">
                    <a:extLst>
                      <a:ext uri="{FF2B5EF4-FFF2-40B4-BE49-F238E27FC236}">
                        <a16:creationId xmlns:a16="http://schemas.microsoft.com/office/drawing/2014/main" id="{97B61F8A-33A3-4CD3-A524-DB9B54134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3" name="Group 515">
                  <a:extLst>
                    <a:ext uri="{FF2B5EF4-FFF2-40B4-BE49-F238E27FC236}">
                      <a16:creationId xmlns:a16="http://schemas.microsoft.com/office/drawing/2014/main" id="{86D8EE01-05E7-42EF-BD6C-7FBA19BDC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0004" name="Freeform 516">
                    <a:extLst>
                      <a:ext uri="{FF2B5EF4-FFF2-40B4-BE49-F238E27FC236}">
                        <a16:creationId xmlns:a16="http://schemas.microsoft.com/office/drawing/2014/main" id="{D39D02CD-BDE5-4899-98B3-6F9B89DB1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5" name="Freeform 517">
                    <a:extLst>
                      <a:ext uri="{FF2B5EF4-FFF2-40B4-BE49-F238E27FC236}">
                        <a16:creationId xmlns:a16="http://schemas.microsoft.com/office/drawing/2014/main" id="{D1C5BE1B-F5BB-4D97-AF96-F3D42FF29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0006" name="Group 518">
                  <a:extLst>
                    <a:ext uri="{FF2B5EF4-FFF2-40B4-BE49-F238E27FC236}">
                      <a16:creationId xmlns:a16="http://schemas.microsoft.com/office/drawing/2014/main" id="{008B99AB-5C68-44A2-BF60-F427058651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0007" name="Freeform 519">
                    <a:extLst>
                      <a:ext uri="{FF2B5EF4-FFF2-40B4-BE49-F238E27FC236}">
                        <a16:creationId xmlns:a16="http://schemas.microsoft.com/office/drawing/2014/main" id="{CA147B04-99B0-44D0-8D71-5A2A6A63EC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20008" name="Freeform 520">
                    <a:extLst>
                      <a:ext uri="{FF2B5EF4-FFF2-40B4-BE49-F238E27FC236}">
                        <a16:creationId xmlns:a16="http://schemas.microsoft.com/office/drawing/2014/main" id="{05C2D8DD-5D78-455C-9996-16BB5C6387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20009" name="Freeform 521">
                <a:extLst>
                  <a:ext uri="{FF2B5EF4-FFF2-40B4-BE49-F238E27FC236}">
                    <a16:creationId xmlns:a16="http://schemas.microsoft.com/office/drawing/2014/main" id="{DBA6ABDD-F8CE-425E-A301-5A68CA91F1C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0" name="Arc 522">
                <a:extLst>
                  <a:ext uri="{FF2B5EF4-FFF2-40B4-BE49-F238E27FC236}">
                    <a16:creationId xmlns:a16="http://schemas.microsoft.com/office/drawing/2014/main" id="{97634F92-F846-435A-8C28-A392742B53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1" name="Arc 523">
                <a:extLst>
                  <a:ext uri="{FF2B5EF4-FFF2-40B4-BE49-F238E27FC236}">
                    <a16:creationId xmlns:a16="http://schemas.microsoft.com/office/drawing/2014/main" id="{A5CC513E-36DF-49CF-9B83-64B89AD749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2" name="Arc 524">
                <a:extLst>
                  <a:ext uri="{FF2B5EF4-FFF2-40B4-BE49-F238E27FC236}">
                    <a16:creationId xmlns:a16="http://schemas.microsoft.com/office/drawing/2014/main" id="{3F051CDE-DB51-4AC7-93C6-4B5F7D3E7B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3" name="Arc 525">
                <a:extLst>
                  <a:ext uri="{FF2B5EF4-FFF2-40B4-BE49-F238E27FC236}">
                    <a16:creationId xmlns:a16="http://schemas.microsoft.com/office/drawing/2014/main" id="{C8D95A8B-4B10-453B-95BA-0ADBFBFCCE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4" name="Arc 526">
                <a:extLst>
                  <a:ext uri="{FF2B5EF4-FFF2-40B4-BE49-F238E27FC236}">
                    <a16:creationId xmlns:a16="http://schemas.microsoft.com/office/drawing/2014/main" id="{2035142C-FCD1-4EF0-A711-BFF39A172C4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5" name="Arc 527">
                <a:extLst>
                  <a:ext uri="{FF2B5EF4-FFF2-40B4-BE49-F238E27FC236}">
                    <a16:creationId xmlns:a16="http://schemas.microsoft.com/office/drawing/2014/main" id="{43A57EFC-12B6-4F44-9470-4C945B2576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6" name="Arc 528">
                <a:extLst>
                  <a:ext uri="{FF2B5EF4-FFF2-40B4-BE49-F238E27FC236}">
                    <a16:creationId xmlns:a16="http://schemas.microsoft.com/office/drawing/2014/main" id="{E5074FC0-AB9B-4262-A51D-33415AC80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7" name="Arc 529">
                <a:extLst>
                  <a:ext uri="{FF2B5EF4-FFF2-40B4-BE49-F238E27FC236}">
                    <a16:creationId xmlns:a16="http://schemas.microsoft.com/office/drawing/2014/main" id="{FEED38B1-DE9E-4467-866A-2AAD8A4048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8" name="Freeform 530">
                <a:extLst>
                  <a:ext uri="{FF2B5EF4-FFF2-40B4-BE49-F238E27FC236}">
                    <a16:creationId xmlns:a16="http://schemas.microsoft.com/office/drawing/2014/main" id="{F6929A41-D858-4589-9F54-F3074313B0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19" name="Freeform 531">
                <a:extLst>
                  <a:ext uri="{FF2B5EF4-FFF2-40B4-BE49-F238E27FC236}">
                    <a16:creationId xmlns:a16="http://schemas.microsoft.com/office/drawing/2014/main" id="{B5188A9A-B187-4222-B3EA-CC6F83922BC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0" name="Arc 532">
                <a:extLst>
                  <a:ext uri="{FF2B5EF4-FFF2-40B4-BE49-F238E27FC236}">
                    <a16:creationId xmlns:a16="http://schemas.microsoft.com/office/drawing/2014/main" id="{D95E7DAD-591E-4EDB-A498-3FC7301EBE6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1" name="Arc 533">
                <a:extLst>
                  <a:ext uri="{FF2B5EF4-FFF2-40B4-BE49-F238E27FC236}">
                    <a16:creationId xmlns:a16="http://schemas.microsoft.com/office/drawing/2014/main" id="{F276BAE1-BB20-4809-B92E-1ADDE0C731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2" name="Arc 534">
                <a:extLst>
                  <a:ext uri="{FF2B5EF4-FFF2-40B4-BE49-F238E27FC236}">
                    <a16:creationId xmlns:a16="http://schemas.microsoft.com/office/drawing/2014/main" id="{2494141B-5525-4900-B417-24A32B9AFD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3" name="Freeform 535">
                <a:extLst>
                  <a:ext uri="{FF2B5EF4-FFF2-40B4-BE49-F238E27FC236}">
                    <a16:creationId xmlns:a16="http://schemas.microsoft.com/office/drawing/2014/main" id="{8168335B-3B95-4B4A-B58B-94E31780D3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4" name="Freeform 536">
                <a:extLst>
                  <a:ext uri="{FF2B5EF4-FFF2-40B4-BE49-F238E27FC236}">
                    <a16:creationId xmlns:a16="http://schemas.microsoft.com/office/drawing/2014/main" id="{270EE970-550C-4F1A-BB80-58DF0505A17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5" name="Freeform 537">
                <a:extLst>
                  <a:ext uri="{FF2B5EF4-FFF2-40B4-BE49-F238E27FC236}">
                    <a16:creationId xmlns:a16="http://schemas.microsoft.com/office/drawing/2014/main" id="{4BB0977D-E45C-4DA9-BBC0-4969E8B1814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6" name="Freeform 538">
                <a:extLst>
                  <a:ext uri="{FF2B5EF4-FFF2-40B4-BE49-F238E27FC236}">
                    <a16:creationId xmlns:a16="http://schemas.microsoft.com/office/drawing/2014/main" id="{3906BD3D-B46D-4E48-B020-9B83B4EDC7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7" name="Freeform 539">
                <a:extLst>
                  <a:ext uri="{FF2B5EF4-FFF2-40B4-BE49-F238E27FC236}">
                    <a16:creationId xmlns:a16="http://schemas.microsoft.com/office/drawing/2014/main" id="{A47AD1F8-F618-4EBE-AAF7-4080F721BA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8" name="Freeform 540">
                <a:extLst>
                  <a:ext uri="{FF2B5EF4-FFF2-40B4-BE49-F238E27FC236}">
                    <a16:creationId xmlns:a16="http://schemas.microsoft.com/office/drawing/2014/main" id="{7ED28B1F-0DA1-4ADF-91F1-BD338A78D7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29" name="Freeform 541">
                <a:extLst>
                  <a:ext uri="{FF2B5EF4-FFF2-40B4-BE49-F238E27FC236}">
                    <a16:creationId xmlns:a16="http://schemas.microsoft.com/office/drawing/2014/main" id="{3BF59F50-F2C0-4F03-9132-1F611F18019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20030" name="Freeform 542">
                <a:extLst>
                  <a:ext uri="{FF2B5EF4-FFF2-40B4-BE49-F238E27FC236}">
                    <a16:creationId xmlns:a16="http://schemas.microsoft.com/office/drawing/2014/main" id="{4C996640-AC44-42CB-9E2A-28AE7018824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320032" name="WordArt 544">
            <a:extLst>
              <a:ext uri="{FF2B5EF4-FFF2-40B4-BE49-F238E27FC236}">
                <a16:creationId xmlns:a16="http://schemas.microsoft.com/office/drawing/2014/main" id="{774700CB-2388-4595-BE0C-F460345AD3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40386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thi thứ 3</a:t>
            </a:r>
          </a:p>
        </p:txBody>
      </p:sp>
      <p:sp>
        <p:nvSpPr>
          <p:cNvPr id="320038" name="WordArt 550">
            <a:extLst>
              <a:ext uri="{FF2B5EF4-FFF2-40B4-BE49-F238E27FC236}">
                <a16:creationId xmlns:a16="http://schemas.microsoft.com/office/drawing/2014/main" id="{DB467EE7-C063-4A28-BB90-C3AA12D7F8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3429000"/>
            <a:ext cx="59436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8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Bé trổ tài</a:t>
            </a:r>
            <a:endParaRPr lang="en-US" sz="8000" b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320039" name="Picture 21" descr="wzd7hr6pkvr18d6hgq3s">
            <a:extLst>
              <a:ext uri="{FF2B5EF4-FFF2-40B4-BE49-F238E27FC236}">
                <a16:creationId xmlns:a16="http://schemas.microsoft.com/office/drawing/2014/main" id="{B74B46EA-5838-4086-9A5B-4EEA6FBBD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040" name="Picture 552" descr=" Anhdepblog.com">
            <a:extLst>
              <a:ext uri="{FF2B5EF4-FFF2-40B4-BE49-F238E27FC236}">
                <a16:creationId xmlns:a16="http://schemas.microsoft.com/office/drawing/2014/main" id="{92FEC31A-D4DA-44AD-8381-B4D303C72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041" name="Picture 18" descr="C:\Users\NGOCTHANH\Desktop\anh dep\mc_05030402j_j.gif">
            <a:extLst>
              <a:ext uri="{FF2B5EF4-FFF2-40B4-BE49-F238E27FC236}">
                <a16:creationId xmlns:a16="http://schemas.microsoft.com/office/drawing/2014/main" id="{F5B2A093-DA7F-4E54-90F4-737C9EE72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042" name="Cháu Yêu Cô Chú Công Nhân - Nhạc Thiếu Nhi - Nghe và tải bài hát.mp3">
            <a:hlinkClick r:id="" action="ppaction://media"/>
            <a:extLst>
              <a:ext uri="{FF2B5EF4-FFF2-40B4-BE49-F238E27FC236}">
                <a16:creationId xmlns:a16="http://schemas.microsoft.com/office/drawing/2014/main" id="{5799B644-F85E-44DB-8090-A4983E8A3E7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043" name="Picture 19" descr="882708qrd8j1hg8v">
            <a:hlinkClick r:id="rId9"/>
            <a:extLst>
              <a:ext uri="{FF2B5EF4-FFF2-40B4-BE49-F238E27FC236}">
                <a16:creationId xmlns:a16="http://schemas.microsoft.com/office/drawing/2014/main" id="{97D147D8-A844-4CD6-A5B4-211051AC9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76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1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0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20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0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18964" fill="hold"/>
                                        <p:tgtEl>
                                          <p:spTgt spid="320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042"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04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D24FEAD1-28FC-41C0-B666-A22D615BD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C4638EC5-459C-4A13-98F3-3E9425FC4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id="{E97BA2C5-49B8-40D1-8639-894EBB29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50213" name="Picture 5">
            <a:extLst>
              <a:ext uri="{FF2B5EF4-FFF2-40B4-BE49-F238E27FC236}">
                <a16:creationId xmlns:a16="http://schemas.microsoft.com/office/drawing/2014/main" id="{68ED1BCF-04A7-417B-8FF7-0064D6C9EA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57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4" name="Picture 6">
            <a:extLst>
              <a:ext uri="{FF2B5EF4-FFF2-40B4-BE49-F238E27FC236}">
                <a16:creationId xmlns:a16="http://schemas.microsoft.com/office/drawing/2014/main" id="{C72E712A-A2E8-4553-9A62-E00C01906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5" name="Picture 7">
            <a:extLst>
              <a:ext uri="{FF2B5EF4-FFF2-40B4-BE49-F238E27FC236}">
                <a16:creationId xmlns:a16="http://schemas.microsoft.com/office/drawing/2014/main" id="{483F100B-7AC2-485B-ADBF-A69174F55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6" name="Picture 18" descr="C:\Users\NGOCTHANH\Desktop\anh dep\mc_05030402j_j.gif">
            <a:extLst>
              <a:ext uri="{FF2B5EF4-FFF2-40B4-BE49-F238E27FC236}">
                <a16:creationId xmlns:a16="http://schemas.microsoft.com/office/drawing/2014/main" id="{BD12D252-2E14-41F0-8C4F-9D4DEDEA6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733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7" name="Picture 18" descr="C:\Users\NGOCTHANH\Desktop\anh dep\mc_05030402j_j.gif">
            <a:extLst>
              <a:ext uri="{FF2B5EF4-FFF2-40B4-BE49-F238E27FC236}">
                <a16:creationId xmlns:a16="http://schemas.microsoft.com/office/drawing/2014/main" id="{2C97660C-D2FB-4632-AFD5-2105513334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8" name="Picture 18" descr="C:\Users\NGOCTHANH\Desktop\anh dep\mc_05030402j_j.gif">
            <a:extLst>
              <a:ext uri="{FF2B5EF4-FFF2-40B4-BE49-F238E27FC236}">
                <a16:creationId xmlns:a16="http://schemas.microsoft.com/office/drawing/2014/main" id="{25D64350-5649-47B6-8C01-14279C1DB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733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9" name="Picture 18" descr="C:\Users\NGOCTHANH\Desktop\anh dep\mc_05030402j_j.gif">
            <a:extLst>
              <a:ext uri="{FF2B5EF4-FFF2-40B4-BE49-F238E27FC236}">
                <a16:creationId xmlns:a16="http://schemas.microsoft.com/office/drawing/2014/main" id="{E59A2023-D867-41BA-A7E7-2B3D3CD012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0" name="Picture 18" descr="C:\Users\NGOCTHANH\Desktop\anh dep\mc_05030402j_j.gif">
            <a:extLst>
              <a:ext uri="{FF2B5EF4-FFF2-40B4-BE49-F238E27FC236}">
                <a16:creationId xmlns:a16="http://schemas.microsoft.com/office/drawing/2014/main" id="{26F44E48-EE7A-4466-9D65-78C7ABC98F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1" name="Picture 13">
            <a:extLst>
              <a:ext uri="{FF2B5EF4-FFF2-40B4-BE49-F238E27FC236}">
                <a16:creationId xmlns:a16="http://schemas.microsoft.com/office/drawing/2014/main" id="{79B448C5-2818-4D8E-9E40-515488DBE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6410">
            <a:off x="304800" y="3048000"/>
            <a:ext cx="838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2" name="Picture 14">
            <a:extLst>
              <a:ext uri="{FF2B5EF4-FFF2-40B4-BE49-F238E27FC236}">
                <a16:creationId xmlns:a16="http://schemas.microsoft.com/office/drawing/2014/main" id="{40E10A18-D682-4BC3-ACDA-81D6FC2E48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3" name="Picture 15">
            <a:extLst>
              <a:ext uri="{FF2B5EF4-FFF2-40B4-BE49-F238E27FC236}">
                <a16:creationId xmlns:a16="http://schemas.microsoft.com/office/drawing/2014/main" id="{EDF9251D-5C1D-4BA8-8639-312E1A254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24" name="Picture 16">
            <a:extLst>
              <a:ext uri="{FF2B5EF4-FFF2-40B4-BE49-F238E27FC236}">
                <a16:creationId xmlns:a16="http://schemas.microsoft.com/office/drawing/2014/main" id="{9BA37AB3-4942-4910-80FA-BC2F7217A0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16002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5" name="Picture 17">
            <a:extLst>
              <a:ext uri="{FF2B5EF4-FFF2-40B4-BE49-F238E27FC236}">
                <a16:creationId xmlns:a16="http://schemas.microsoft.com/office/drawing/2014/main" id="{CF3B48F3-95AE-47D6-AD4A-3D5BE5D9A7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6" name="Picture 18">
            <a:extLst>
              <a:ext uri="{FF2B5EF4-FFF2-40B4-BE49-F238E27FC236}">
                <a16:creationId xmlns:a16="http://schemas.microsoft.com/office/drawing/2014/main" id="{F57E4509-CFDB-49CE-8051-1467773CB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7" name="Picture 19">
            <a:extLst>
              <a:ext uri="{FF2B5EF4-FFF2-40B4-BE49-F238E27FC236}">
                <a16:creationId xmlns:a16="http://schemas.microsoft.com/office/drawing/2014/main" id="{574C7CDA-438A-4A59-83CF-B8E5BBA9F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8" name="Picture 20">
            <a:extLst>
              <a:ext uri="{FF2B5EF4-FFF2-40B4-BE49-F238E27FC236}">
                <a16:creationId xmlns:a16="http://schemas.microsoft.com/office/drawing/2014/main" id="{4B128079-F400-4820-BA2C-1D1A935D3C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29" name="Picture 21">
            <a:extLst>
              <a:ext uri="{FF2B5EF4-FFF2-40B4-BE49-F238E27FC236}">
                <a16:creationId xmlns:a16="http://schemas.microsoft.com/office/drawing/2014/main" id="{A6EAD5F3-854E-46DB-8632-9AB490173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908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0" name="Picture 22">
            <a:extLst>
              <a:ext uri="{FF2B5EF4-FFF2-40B4-BE49-F238E27FC236}">
                <a16:creationId xmlns:a16="http://schemas.microsoft.com/office/drawing/2014/main" id="{B8FE4C47-ED68-4509-A731-C5A46435B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1" name="Picture 23">
            <a:extLst>
              <a:ext uri="{FF2B5EF4-FFF2-40B4-BE49-F238E27FC236}">
                <a16:creationId xmlns:a16="http://schemas.microsoft.com/office/drawing/2014/main" id="{85BB9373-C579-4895-9B40-DBAD502F4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00"/>
            <a:ext cx="1219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2" name="Picture 24">
            <a:extLst>
              <a:ext uri="{FF2B5EF4-FFF2-40B4-BE49-F238E27FC236}">
                <a16:creationId xmlns:a16="http://schemas.microsoft.com/office/drawing/2014/main" id="{FA14E75B-1A08-4A74-98EA-4A3B57E2F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3" name="Picture 25">
            <a:extLst>
              <a:ext uri="{FF2B5EF4-FFF2-40B4-BE49-F238E27FC236}">
                <a16:creationId xmlns:a16="http://schemas.microsoft.com/office/drawing/2014/main" id="{45A78579-546E-4FF4-B78E-3EE79CACF2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86200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4" name="Picture 26">
            <a:extLst>
              <a:ext uri="{FF2B5EF4-FFF2-40B4-BE49-F238E27FC236}">
                <a16:creationId xmlns:a16="http://schemas.microsoft.com/office/drawing/2014/main" id="{76E4141C-156C-4039-90D8-EC7336DA0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5334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5" name="Picture 27">
            <a:extLst>
              <a:ext uri="{FF2B5EF4-FFF2-40B4-BE49-F238E27FC236}">
                <a16:creationId xmlns:a16="http://schemas.microsoft.com/office/drawing/2014/main" id="{3A5950CA-43B1-4DA7-AC46-DD69AD583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78400"/>
            <a:ext cx="762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6" name="Picture 28">
            <a:extLst>
              <a:ext uri="{FF2B5EF4-FFF2-40B4-BE49-F238E27FC236}">
                <a16:creationId xmlns:a16="http://schemas.microsoft.com/office/drawing/2014/main" id="{928F306F-62F4-4FBD-B801-622210BF6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45000"/>
            <a:ext cx="762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7" name="Picture 29">
            <a:extLst>
              <a:ext uri="{FF2B5EF4-FFF2-40B4-BE49-F238E27FC236}">
                <a16:creationId xmlns:a16="http://schemas.microsoft.com/office/drawing/2014/main" id="{C7DC29A5-CB45-4BDA-BAB6-B8844B79B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8" name="Picture 30">
            <a:extLst>
              <a:ext uri="{FF2B5EF4-FFF2-40B4-BE49-F238E27FC236}">
                <a16:creationId xmlns:a16="http://schemas.microsoft.com/office/drawing/2014/main" id="{2D9C5390-54D0-4F9F-B511-AFDFD8146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1400"/>
            <a:ext cx="68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39" name="Picture 31">
            <a:extLst>
              <a:ext uri="{FF2B5EF4-FFF2-40B4-BE49-F238E27FC236}">
                <a16:creationId xmlns:a16="http://schemas.microsoft.com/office/drawing/2014/main" id="{D399A5E7-D2CD-4A88-95DD-0E5FA172F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1200"/>
            <a:ext cx="7620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0" name="Picture 32">
            <a:extLst>
              <a:ext uri="{FF2B5EF4-FFF2-40B4-BE49-F238E27FC236}">
                <a16:creationId xmlns:a16="http://schemas.microsoft.com/office/drawing/2014/main" id="{9B2E75E5-665C-49AE-89DC-1FC1BD3B3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1" name="Picture 33">
            <a:extLst>
              <a:ext uri="{FF2B5EF4-FFF2-40B4-BE49-F238E27FC236}">
                <a16:creationId xmlns:a16="http://schemas.microsoft.com/office/drawing/2014/main" id="{D4720F60-C4E8-486E-A0DF-F580C5BABD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90600"/>
            <a:ext cx="6096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2" name="Picture 34">
            <a:extLst>
              <a:ext uri="{FF2B5EF4-FFF2-40B4-BE49-F238E27FC236}">
                <a16:creationId xmlns:a16="http://schemas.microsoft.com/office/drawing/2014/main" id="{4FD7DD06-A2FD-4885-BD20-A26108B17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3" name="Picture 35">
            <a:extLst>
              <a:ext uri="{FF2B5EF4-FFF2-40B4-BE49-F238E27FC236}">
                <a16:creationId xmlns:a16="http://schemas.microsoft.com/office/drawing/2014/main" id="{94B84D7B-C59C-44B8-AE2E-70C937110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838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4" name="Picture 36">
            <a:extLst>
              <a:ext uri="{FF2B5EF4-FFF2-40B4-BE49-F238E27FC236}">
                <a16:creationId xmlns:a16="http://schemas.microsoft.com/office/drawing/2014/main" id="{78A4497A-4B89-4140-A18D-AC1500EB8D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76800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5" name="Picture 37" descr=" Anhdepblog.com">
            <a:extLst>
              <a:ext uri="{FF2B5EF4-FFF2-40B4-BE49-F238E27FC236}">
                <a16:creationId xmlns:a16="http://schemas.microsoft.com/office/drawing/2014/main" id="{4AABCA4C-9542-4C05-8FAB-A4EF48B286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46" name="WordArt 38">
            <a:extLst>
              <a:ext uri="{FF2B5EF4-FFF2-40B4-BE49-F238E27FC236}">
                <a16:creationId xmlns:a16="http://schemas.microsoft.com/office/drawing/2014/main" id="{3BEDDF7B-D046-4D64-BF5C-25B22EB2E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8392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24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khoÎ! </a:t>
            </a:r>
          </a:p>
        </p:txBody>
      </p:sp>
      <p:pic>
        <p:nvPicPr>
          <p:cNvPr id="350247" name="Picture 39">
            <a:extLst>
              <a:ext uri="{FF2B5EF4-FFF2-40B4-BE49-F238E27FC236}">
                <a16:creationId xmlns:a16="http://schemas.microsoft.com/office/drawing/2014/main" id="{FACE6293-7F24-4FE2-B667-D402EA3B2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48" name="Picture 19" descr="882708qrd8j1hg8v">
            <a:hlinkClick r:id="rId13"/>
            <a:extLst>
              <a:ext uri="{FF2B5EF4-FFF2-40B4-BE49-F238E27FC236}">
                <a16:creationId xmlns:a16="http://schemas.microsoft.com/office/drawing/2014/main" id="{86E1A5D0-3538-402C-A57C-0BB1665F23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762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10983E-6 C 0.00538 -0.00139 0.01059 -0.00301 0.01598 -0.00417 C 0.02292 -0.00556 0.03663 -0.00856 0.03663 -0.00856 C 0.05469 -0.01665 0.09393 -0.01573 0.11268 -0.01688 C 0.12691 -0.0229 0.10365 -0.01342 0.13663 -0.02105 C 0.13993 -0.02174 0.14271 -0.02428 0.14601 -0.02544 C 0.18698 -0.03862 0.15018 -0.02752 0.25886 -0.0296 C 0.3033 -0.0333 0.34775 -0.03816 0.39219 -0.04024 C 0.43802 -0.06058 0.48976 -0.05342 0.53663 -0.03816 C 0.58403 -0.04602 0.58004 -0.03399 0.56354 -0.06128 C 0.56354 -0.06128 0.56563 -0.05712 0.56667 -0.05504 C 0.56771 -0.05041 0.56945 -0.03816 0.57309 -0.03584 C 0.57691 -0.0333 0.5816 -0.03307 0.58577 -0.03168 C 0.62327 -0.01943 0.66302 -0.0303 0.70157 -0.0296 C 0.72014 -0.02891 0.73872 -0.03053 0.75712 -0.02752 C 0.75938 -0.02706 0.75452 -0.0222 0.75243 -0.02105 C 0.74896 -0.0192 0.74497 -0.01943 0.74132 -0.01897 C 0.70382 -0.01411 0.73455 -0.01943 0.70955 -0.0148 C 0.70018 -0.01064 0.69427 -0.00232 0.6842 -7.10983E-6 C 0.64757 0.00878 0.60868 0.00577 0.57153 0.00855 C 0.52188 0.01664 0.47223 0.01733 0.42223 0.01895 C 0.38629 0.0215 0.35035 0.02496 0.31441 0.02751 C 0.30469 0.03005 0.29532 0.03259 0.28577 0.03583 C 0.2816 0.03722 0.27309 0.04023 0.27309 0.04023 C 0.25573 0.03583 0.27587 0.04069 0.25087 0.03583 C 0.24445 0.03468 0.23177 0.03167 0.23177 0.03167 C 0.2099 0.02196 0.18473 0.02381 0.16198 0.02103 C 0.14184 0.02173 0.09618 0.02312 0.07153 0.02543 C 0.05191 0.02728 0.03247 0.03213 0.01268 0.03375 C -0.00521 0.03768 -0.0231 0.04508 -0.04115 0.04647 C -0.05487 0.04762 -0.06876 0.04786 -0.08247 0.04855 C -0.09167 0.05017 -0.09584 0.05063 -0.10313 0.0571 C -0.10504 0.0608 -0.10799 0.06358 -0.10956 0.06774 C -0.11719 0.08786 -0.10851 0.07444 -0.11581 0.08462 C -0.14688 0.21109 -0.11893 0.09294 -0.12067 0.45664 C -0.12032 0.50843 -0.14081 0.63259 -0.10956 0.70173 C -0.10678 0.7156 -0.10574 0.72994 -0.10313 0.74404 C -0.10105 0.75514 -0.10157 0.76554 -0.09515 0.77364 C -0.09219 0.78982 -0.08647 0.7882 -0.07622 0.79283 C -0.0731 0.79421 -0.0698 0.7956 -0.06667 0.79699 C -0.06511 0.79768 -0.06181 0.79907 -0.06181 0.79907 C -0.05487 0.80531 -0.04792 0.8171 -0.04115 0.82242 C -0.03369 0.8282 -0.0224 0.8289 -0.01424 0.83075 C -0.00521 0.83283 0.00139 0.8356 0.01111 0.83722 C 0.01459 0.83699 0.07813 0.84832 0.09375 0.82242 C 0.09723 0.81664 0.09775 0.81063 0.10157 0.80531 C 0.10209 0.80254 0.10278 0.79976 0.1033 0.79699 C 0.10434 0.79144 0.10643 0.78011 0.10643 0.78011 C 0.10625 0.77502 0.1066 0.74127 0.1033 0.72716 C 0.09584 0.6941 0.0783 0.66473 0.06042 0.64046 C 0.05729 0.63606 0.05278 0.63398 0.04931 0.63005 C 0.04132 0.6208 0.03577 0.60901 0.02709 0.60046 C 0.02483 0.59098 0.01615 0.57849 0.00955 0.57294 C 0.00157 0.55676 -0.0059 0.53826 -0.01581 0.52416 C -0.02206 0.49109 -0.01963 0.47444 -0.01737 0.43121 C -0.01633 0.41155 -0.00503 0.40161 0.00799 0.39745 C 0.01302 0.39283 0.01806 0.39144 0.02379 0.3889 C 0.03802 0.38959 0.05243 0.38982 0.06667 0.39098 C 0.07587 0.3919 0.08629 0.39861 0.09532 0.40161 C 0.09688 0.403 0.09827 0.40462 0.1 0.40577 C 0.10157 0.4067 0.1033 0.40693 0.10486 0.40809 C 0.11493 0.41572 0.10782 0.41179 0.11441 0.41849 C 0.11736 0.4215 0.12066 0.42427 0.12379 0.42705 C 0.12535 0.42843 0.12865 0.43121 0.12865 0.43121 C 0.13316 0.44046 0.14202 0.4504 0.14931 0.45664 C 0.15365 0.46427 0.15591 0.47051 0.16198 0.4756 C 0.16476 0.48115 0.17223 0.49502 0.17622 0.49895 C 0.19063 0.51329 0.18177 0.50173 0.18889 0.51167 C 0.20556 0.50959 0.21354 0.51236 0.22066 0.49248 " pathEditMode="relative" ptsTypes="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531 C 0.00226 -0.0067 0.00747 -0.00832 0.01285 -0.00948 C 0.01979 -0.01086 0.03351 -0.01387 0.03351 -0.01364 C 0.05156 -0.02197 0.0908 -0.02104 0.10955 -0.0222 C 0.12378 -0.02821 0.10052 -0.01873 0.13351 -0.02636 C 0.13681 -0.02705 0.13958 -0.0296 0.14288 -0.03075 C 0.18385 -0.04394 0.14705 -0.03283 0.25573 -0.03492 C 0.30017 -0.03862 0.34462 -0.04347 0.38906 -0.04555 C 0.4349 -0.06591 0.48663 -0.05874 0.53351 -0.04347 C 0.5809 -0.05134 0.57691 -0.03931 0.56042 -0.0666 C 0.56042 -0.06637 0.5625 -0.06244 0.56354 -0.06036 C 0.56458 -0.05573 0.56632 -0.04347 0.56997 -0.04116 C 0.57378 -0.03862 0.57847 -0.03839 0.58264 -0.037 C 0.62014 -0.02474 0.6599 -0.03561 0.69844 -0.03492 C 0.71701 -0.03422 0.73559 -0.03584 0.75399 -0.03283 C 0.75625 -0.03237 0.75139 -0.02752 0.74931 -0.02636 C 0.74583 -0.02451 0.74184 -0.02474 0.73819 -0.02428 C 0.70069 -0.01942 0.73142 -0.02474 0.70642 -0.02012 C 0.69705 -0.01595 0.69115 -0.00763 0.68108 -0.00531 C 0.64444 0.00347 0.60556 0.00047 0.5684 0.00324 C 0.51875 0.01134 0.4691 0.01203 0.4191 0.01365 C 0.38316 0.01619 0.34722 0.01966 0.31128 0.02221 C 0.30156 0.02475 0.29219 0.02729 0.28264 0.03053 C 0.27847 0.03192 0.26997 0.03493 0.26997 0.03516 C 0.2526 0.03053 0.27274 0.03539 0.24774 0.03053 C 0.24132 0.02938 0.22865 0.02637 0.22865 0.0266 C 0.20677 0.01666 0.1816 0.01851 0.15885 0.01573 C 0.13872 0.01642 0.09306 0.01781 0.0684 0.02013 C 0.04878 0.02198 0.02934 0.02683 0.00955 0.02845 C -0.00833 0.03238 -0.02622 0.03978 -0.04427 0.04117 C -0.05799 0.04233 -0.07187 0.04256 -0.08559 0.04325 C -0.09479 0.04487 -0.09896 0.04533 -0.10625 0.05181 C -0.10816 0.05551 -0.11111 0.05828 -0.11267 0.06245 C -0.12031 0.08257 -0.11163 0.06915 -0.11892 0.07933 C -0.15 0.20583 -0.12205 0.08766 -0.12378 0.45121 C -0.12344 0.50301 -0.14392 0.62697 -0.11267 0.69612 C -0.1099 0.71 -0.10885 0.72433 -0.10625 0.73844 C -0.10417 0.74977 -0.10469 0.76018 -0.09826 0.76828 C -0.09531 0.78446 -0.08958 0.78284 -0.07934 0.78747 C -0.07622 0.78886 -0.07292 0.79025 -0.06979 0.79163 C -0.06823 0.79233 -0.06493 0.79371 -0.06493 0.79395 C -0.05799 0.79996 -0.05104 0.81175 -0.04427 0.81707 C -0.03681 0.82285 -0.02552 0.82355 -0.01736 0.8254 C -0.00833 0.82748 -0.00174 0.83025 0.00799 0.83187 C 0.01146 0.83164 0.075 0.84297 0.09063 0.81707 C 0.0941 0.81129 0.09462 0.80528 0.09844 0.79996 C 0.09896 0.79718 0.09965 0.79441 0.10017 0.79163 C 0.10122 0.78608 0.1033 0.77475 0.1033 0.77498 C 0.10313 0.76966 0.10347 0.73567 0.10017 0.72156 C 0.09271 0.68872 0.07517 0.65912 0.05729 0.63483 C 0.05417 0.63067 0.04965 0.62859 0.04618 0.62443 C 0.03819 0.61518 0.03264 0.60361 0.02396 0.59506 C 0.0217 0.58534 0.01302 0.57309 0.00642 0.56754 C -0.00156 0.55112 -0.00903 0.53284 -0.01892 0.51851 C -0.02517 0.48544 -0.02274 0.46902 -0.02049 0.42577 C -0.01944 0.40634 -0.00816 0.3964 0.00486 0.39223 C 0.0099 0.38761 0.01493 0.38622 0.02066 0.38368 C 0.0349 0.38437 0.04931 0.3846 0.06354 0.38576 C 0.07274 0.38668 0.08316 0.39339 0.09219 0.3964 C 0.09375 0.39778 0.09514 0.3994 0.09688 0.40056 C 0.09844 0.40149 0.10017 0.40172 0.10174 0.40287 C 0.11181 0.41027 0.10469 0.40657 0.11128 0.41305 C 0.11424 0.41629 0.11753 0.41906 0.12066 0.42161 C 0.12222 0.42299 0.12552 0.42577 0.12552 0.42623 C 0.13003 0.43502 0.13889 0.44496 0.14618 0.45121 C 0.15052 0.45907 0.15278 0.46485 0.15885 0.47017 C 0.16163 0.47549 0.1691 0.4896 0.17309 0.4933 C 0.1875 0.50787 0.17865 0.49607 0.18576 0.50602 C 0.20243 0.50394 0.21042 0.50671 0.21753 0.48682 " pathEditMode="relative" rAng="0" ptsTypes="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350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393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32" descr="1555phw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72579D96-6F70-4E93-A40B-5F30EE381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7" name="Picture 32" descr="1555phw">
            <a:extLst>
              <a:ext uri="{FF2B5EF4-FFF2-40B4-BE49-F238E27FC236}">
                <a16:creationId xmlns:a16="http://schemas.microsoft.com/office/drawing/2014/main" id="{2068BA9D-1D34-436B-9B00-1F2C2EEB6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8" name="Picture 25" descr="1555phw">
            <a:extLst>
              <a:ext uri="{FF2B5EF4-FFF2-40B4-BE49-F238E27FC236}">
                <a16:creationId xmlns:a16="http://schemas.microsoft.com/office/drawing/2014/main" id="{E6892AF0-7BAE-4523-A45C-9363BEF28C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89" name="Picture 28" descr="1555phw">
            <a:extLst>
              <a:ext uri="{FF2B5EF4-FFF2-40B4-BE49-F238E27FC236}">
                <a16:creationId xmlns:a16="http://schemas.microsoft.com/office/drawing/2014/main" id="{23E8FAA7-73B3-4E14-A0CC-506100C094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0" name="Picture 33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F796137B-DB9F-4FDC-85D7-4F6B72F905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1" name="Picture 34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8333714D-3DD5-4F83-8846-1308813189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2" name="Picture 35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900C5453-8241-4B3A-80CD-15480358B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3" name="Picture 36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0A9368C5-73AC-44CB-B4FA-EAF893A65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BB8565-05DC-466F-8E6A-003B5129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19400"/>
            <a:ext cx="537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1:Hiểu biết</a:t>
            </a:r>
            <a:endParaRPr lang="en-US" altLang="en-US" sz="4000" b="1" i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endParaRPr lang="en-US" altLang="en-US" sz="4000" b="1" i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C2FEA-32D6-4949-9E1D-70F51F593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527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Nhận thức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A10A1-C307-445C-9E8B-4F9F9240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Bé trổ tài</a:t>
            </a:r>
          </a:p>
        </p:txBody>
      </p:sp>
      <p:pic>
        <p:nvPicPr>
          <p:cNvPr id="374797" name="Picture 11" descr="sun14[1]">
            <a:extLst>
              <a:ext uri="{FF2B5EF4-FFF2-40B4-BE49-F238E27FC236}">
                <a16:creationId xmlns:a16="http://schemas.microsoft.com/office/drawing/2014/main" id="{F850573F-B806-49A3-BCEF-F06B118079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8" name="Picture 43" descr="Hoa">
            <a:extLst>
              <a:ext uri="{FF2B5EF4-FFF2-40B4-BE49-F238E27FC236}">
                <a16:creationId xmlns:a16="http://schemas.microsoft.com/office/drawing/2014/main" id="{3A4A72F4-42B7-4470-9394-2763FD1ED7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9" name="Picture 43" descr="Hoa">
            <a:extLst>
              <a:ext uri="{FF2B5EF4-FFF2-40B4-BE49-F238E27FC236}">
                <a16:creationId xmlns:a16="http://schemas.microsoft.com/office/drawing/2014/main" id="{03887F46-90D7-4363-8D4C-FB277AF4A6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0" name="Picture 43" descr="Hoa">
            <a:extLst>
              <a:ext uri="{FF2B5EF4-FFF2-40B4-BE49-F238E27FC236}">
                <a16:creationId xmlns:a16="http://schemas.microsoft.com/office/drawing/2014/main" id="{5BE0F0B5-945B-448E-AF04-C8DC4E8F7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1" name="Picture 43" descr="Hoa">
            <a:extLst>
              <a:ext uri="{FF2B5EF4-FFF2-40B4-BE49-F238E27FC236}">
                <a16:creationId xmlns:a16="http://schemas.microsoft.com/office/drawing/2014/main" id="{83D3868B-3C9B-4BD4-A3F6-F1503BA85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2" name="Picture 43" descr="Hoa">
            <a:extLst>
              <a:ext uri="{FF2B5EF4-FFF2-40B4-BE49-F238E27FC236}">
                <a16:creationId xmlns:a16="http://schemas.microsoft.com/office/drawing/2014/main" id="{AA21A9D5-015F-4DF4-9392-17095631A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3" name="Picture 43" descr="Hoa">
            <a:extLst>
              <a:ext uri="{FF2B5EF4-FFF2-40B4-BE49-F238E27FC236}">
                <a16:creationId xmlns:a16="http://schemas.microsoft.com/office/drawing/2014/main" id="{3D37729C-D074-49A8-95B5-75927FB6C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804" name="WordArt 20">
            <a:extLst>
              <a:ext uri="{FF2B5EF4-FFF2-40B4-BE49-F238E27FC236}">
                <a16:creationId xmlns:a16="http://schemas.microsoft.com/office/drawing/2014/main" id="{A75AC0D2-768E-402A-85E1-A0DD2FEFD0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6762" y="1827212"/>
            <a:ext cx="7381875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.VnTime"/>
              </a:rPr>
              <a:t>Khám phá các loại hoa </a:t>
            </a:r>
            <a:endParaRPr lang="en-US" sz="3600" b="1" kern="10">
              <a:ln w="12700" cap="rnd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.VnTime"/>
            </a:endParaRPr>
          </a:p>
        </p:txBody>
      </p:sp>
      <p:pic>
        <p:nvPicPr>
          <p:cNvPr id="374805" name="Picture 21">
            <a:extLst>
              <a:ext uri="{FF2B5EF4-FFF2-40B4-BE49-F238E27FC236}">
                <a16:creationId xmlns:a16="http://schemas.microsoft.com/office/drawing/2014/main" id="{F73BA797-14EA-49AE-91B9-8ED53AF287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806" name="Picture 22">
            <a:extLst>
              <a:ext uri="{FF2B5EF4-FFF2-40B4-BE49-F238E27FC236}">
                <a16:creationId xmlns:a16="http://schemas.microsoft.com/office/drawing/2014/main" id="{82636B3C-1AF7-415C-98FA-283AB67F6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D07C2BAA-3EEB-4D5A-87B5-241F3B8CB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9427" name="Rectangle 3">
            <a:extLst>
              <a:ext uri="{FF2B5EF4-FFF2-40B4-BE49-F238E27FC236}">
                <a16:creationId xmlns:a16="http://schemas.microsoft.com/office/drawing/2014/main" id="{9B64A0C4-9644-4F60-AEF9-96FC33C36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9428" name="Picture 4">
            <a:extLst>
              <a:ext uri="{FF2B5EF4-FFF2-40B4-BE49-F238E27FC236}">
                <a16:creationId xmlns:a16="http://schemas.microsoft.com/office/drawing/2014/main" id="{4CD938E2-54B2-457F-844C-9B876A2F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59429" name="WordArt 5">
            <a:extLst>
              <a:ext uri="{FF2B5EF4-FFF2-40B4-BE49-F238E27FC236}">
                <a16:creationId xmlns:a16="http://schemas.microsoft.com/office/drawing/2014/main" id="{930807C4-5EB5-4C12-91E6-88C591FB5B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</a:t>
            </a:r>
          </a:p>
        </p:txBody>
      </p:sp>
      <p:pic>
        <p:nvPicPr>
          <p:cNvPr id="359434" name="Picture 23" descr="heartandleafbar">
            <a:extLst>
              <a:ext uri="{FF2B5EF4-FFF2-40B4-BE49-F238E27FC236}">
                <a16:creationId xmlns:a16="http://schemas.microsoft.com/office/drawing/2014/main" id="{D61EF710-8463-4401-A039-25BDDE7B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36" name="WordArt 12">
            <a:extLst>
              <a:ext uri="{FF2B5EF4-FFF2-40B4-BE49-F238E27FC236}">
                <a16:creationId xmlns:a16="http://schemas.microsoft.com/office/drawing/2014/main" id="{90270BAD-5A97-4BA0-8060-0213A235EE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410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thi thứ nhất</a:t>
            </a:r>
          </a:p>
        </p:txBody>
      </p:sp>
      <p:pic>
        <p:nvPicPr>
          <p:cNvPr id="359437" name="Picture 20" descr="happyface2">
            <a:extLst>
              <a:ext uri="{FF2B5EF4-FFF2-40B4-BE49-F238E27FC236}">
                <a16:creationId xmlns:a16="http://schemas.microsoft.com/office/drawing/2014/main" id="{930FFA57-8052-472A-A0F3-EADC762596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BED7DE51-9D09-4C1E-8F73-2E49A9C95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1468B2BC-F1D1-4CE6-B3B1-4A6A08AAB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1652" name="Picture 4">
            <a:extLst>
              <a:ext uri="{FF2B5EF4-FFF2-40B4-BE49-F238E27FC236}">
                <a16:creationId xmlns:a16="http://schemas.microsoft.com/office/drawing/2014/main" id="{6BE962F8-ED76-43FE-B604-66873800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3" name="WordArt 5">
            <a:extLst>
              <a:ext uri="{FF2B5EF4-FFF2-40B4-BE49-F238E27FC236}">
                <a16:creationId xmlns:a16="http://schemas.microsoft.com/office/drawing/2014/main" id="{8A5C16D0-7E8A-4FFF-BAA6-27B6F624B1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6DF64507-60E8-4605-A49A-EA408BC26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DE9532C3-1064-43D9-BC36-A50D8955D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2676" name="Picture 4">
            <a:extLst>
              <a:ext uri="{FF2B5EF4-FFF2-40B4-BE49-F238E27FC236}">
                <a16:creationId xmlns:a16="http://schemas.microsoft.com/office/drawing/2014/main" id="{CEA7FCDA-EFDC-471D-AEA0-B7865D8E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77" name="WordArt 5">
            <a:extLst>
              <a:ext uri="{FF2B5EF4-FFF2-40B4-BE49-F238E27FC236}">
                <a16:creationId xmlns:a16="http://schemas.microsoft.com/office/drawing/2014/main" id="{A8B5253C-CA14-4EC1-912C-E9AE92482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2E652090-0E5A-4082-86B8-F3F186BC1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295F52F4-D276-4F97-99BC-89BFEA4B3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413700" name="Picture 4">
            <a:extLst>
              <a:ext uri="{FF2B5EF4-FFF2-40B4-BE49-F238E27FC236}">
                <a16:creationId xmlns:a16="http://schemas.microsoft.com/office/drawing/2014/main" id="{AAFC3618-8805-4B8C-95DD-F3066FA6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1" name="WordArt 5">
            <a:extLst>
              <a:ext uri="{FF2B5EF4-FFF2-40B4-BE49-F238E27FC236}">
                <a16:creationId xmlns:a16="http://schemas.microsoft.com/office/drawing/2014/main" id="{45524D7B-6AAC-471E-988F-1AAC4B4E4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2766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FEFF4AA5-EEE7-4034-9F61-8ED32CE5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FC6662BB-C0DF-4346-B28F-98A8E3D52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BC7D14D2-7DFB-467E-9AD0-1B3848920F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744" y="1008"/>
            <a:chExt cx="1728" cy="1536"/>
          </a:xfrm>
        </p:grpSpPr>
        <p:sp>
          <p:nvSpPr>
            <p:cNvPr id="414725" name="Rectangle 5">
              <a:extLst>
                <a:ext uri="{FF2B5EF4-FFF2-40B4-BE49-F238E27FC236}">
                  <a16:creationId xmlns:a16="http://schemas.microsoft.com/office/drawing/2014/main" id="{7B60A040-66C8-4171-A0E9-D5562A06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414726" name="Group 6">
              <a:extLst>
                <a:ext uri="{FF2B5EF4-FFF2-40B4-BE49-F238E27FC236}">
                  <a16:creationId xmlns:a16="http://schemas.microsoft.com/office/drawing/2014/main" id="{A20DB9FD-9C13-4CA5-A7D3-2E1C79160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414727" name="Picture 7" descr="hoa mai">
                <a:extLst>
                  <a:ext uri="{FF2B5EF4-FFF2-40B4-BE49-F238E27FC236}">
                    <a16:creationId xmlns:a16="http://schemas.microsoft.com/office/drawing/2014/main" id="{6C249FC5-F54E-4DE6-9E23-1B9FC8404C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4728" name="WordArt 8">
                <a:extLst>
                  <a:ext uri="{FF2B5EF4-FFF2-40B4-BE49-F238E27FC236}">
                    <a16:creationId xmlns:a16="http://schemas.microsoft.com/office/drawing/2014/main" id="{9F9220E0-1AEC-4A75-ABB0-0A7E0AC6325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>
            <a:extLst>
              <a:ext uri="{FF2B5EF4-FFF2-40B4-BE49-F238E27FC236}">
                <a16:creationId xmlns:a16="http://schemas.microsoft.com/office/drawing/2014/main" id="{5130FC8C-9B03-40B2-9084-BEC2D83C9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5571" name="Rectangle 3">
            <a:extLst>
              <a:ext uri="{FF2B5EF4-FFF2-40B4-BE49-F238E27FC236}">
                <a16:creationId xmlns:a16="http://schemas.microsoft.com/office/drawing/2014/main" id="{030D6E0A-8824-4EC0-8A64-9C73D0E6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5572" name="Picture 4">
            <a:extLst>
              <a:ext uri="{FF2B5EF4-FFF2-40B4-BE49-F238E27FC236}">
                <a16:creationId xmlns:a16="http://schemas.microsoft.com/office/drawing/2014/main" id="{010269EC-BBE7-4901-BA9A-7B55EC94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65573" name="WordArt 5">
            <a:extLst>
              <a:ext uri="{FF2B5EF4-FFF2-40B4-BE49-F238E27FC236}">
                <a16:creationId xmlns:a16="http://schemas.microsoft.com/office/drawing/2014/main" id="{B267B70B-DDB6-4E78-98B0-62CDF0CFC8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</a:p>
        </p:txBody>
      </p:sp>
      <p:pic>
        <p:nvPicPr>
          <p:cNvPr id="365574" name="Picture 23" descr="heartandleafbar">
            <a:extLst>
              <a:ext uri="{FF2B5EF4-FFF2-40B4-BE49-F238E27FC236}">
                <a16:creationId xmlns:a16="http://schemas.microsoft.com/office/drawing/2014/main" id="{32BB66DB-707B-49A5-B671-A1CD7868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5" name="WordArt 7">
            <a:extLst>
              <a:ext uri="{FF2B5EF4-FFF2-40B4-BE49-F238E27FC236}">
                <a16:creationId xmlns:a16="http://schemas.microsoft.com/office/drawing/2014/main" id="{3B03974E-F634-42BA-88D1-9EB2D40677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4102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phần thi thứ hai</a:t>
            </a:r>
          </a:p>
        </p:txBody>
      </p:sp>
      <p:pic>
        <p:nvPicPr>
          <p:cNvPr id="365576" name="Picture 20" descr="happyface2">
            <a:extLst>
              <a:ext uri="{FF2B5EF4-FFF2-40B4-BE49-F238E27FC236}">
                <a16:creationId xmlns:a16="http://schemas.microsoft.com/office/drawing/2014/main" id="{A6212D0B-ACC1-42A4-B012-57F2042C7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2" name="Picture 4">
            <a:extLst>
              <a:ext uri="{FF2B5EF4-FFF2-40B4-BE49-F238E27FC236}">
                <a16:creationId xmlns:a16="http://schemas.microsoft.com/office/drawing/2014/main" id="{6A6936E8-858B-4472-A2B8-C8167183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74" name="Picture 6">
            <a:extLst>
              <a:ext uri="{FF2B5EF4-FFF2-40B4-BE49-F238E27FC236}">
                <a16:creationId xmlns:a16="http://schemas.microsoft.com/office/drawing/2014/main" id="{394242BF-3BBA-4865-A97C-CA0A724D65D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0"/>
            <a:ext cx="4876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5" name="Picture 7">
            <a:extLst>
              <a:ext uri="{FF2B5EF4-FFF2-40B4-BE49-F238E27FC236}">
                <a16:creationId xmlns:a16="http://schemas.microsoft.com/office/drawing/2014/main" id="{55F48B38-47B8-4AEC-BB47-E9F9007D80C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52800"/>
            <a:ext cx="42672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7220" name="Group 4">
            <a:extLst>
              <a:ext uri="{FF2B5EF4-FFF2-40B4-BE49-F238E27FC236}">
                <a16:creationId xmlns:a16="http://schemas.microsoft.com/office/drawing/2014/main" id="{374E071D-70E5-4182-9798-CB034FDC61B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429000"/>
            <a:ext cx="4876800" cy="3429000"/>
            <a:chOff x="3744" y="1008"/>
            <a:chExt cx="1728" cy="1536"/>
          </a:xfrm>
        </p:grpSpPr>
        <p:sp>
          <p:nvSpPr>
            <p:cNvPr id="391177" name="Rectangle 5">
              <a:extLst>
                <a:ext uri="{FF2B5EF4-FFF2-40B4-BE49-F238E27FC236}">
                  <a16:creationId xmlns:a16="http://schemas.microsoft.com/office/drawing/2014/main" id="{FD6D5405-157F-480D-B6D5-B2FD9207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b="1">
                <a:solidFill>
                  <a:srgbClr val="FF66FF"/>
                </a:solidFill>
              </a:endParaRPr>
            </a:p>
          </p:txBody>
        </p:sp>
        <p:grpSp>
          <p:nvGrpSpPr>
            <p:cNvPr id="391178" name="Group 6">
              <a:extLst>
                <a:ext uri="{FF2B5EF4-FFF2-40B4-BE49-F238E27FC236}">
                  <a16:creationId xmlns:a16="http://schemas.microsoft.com/office/drawing/2014/main" id="{6246B591-902E-4125-98B2-65304586D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391179" name="Picture 7" descr="hoa mai">
                <a:extLst>
                  <a:ext uri="{FF2B5EF4-FFF2-40B4-BE49-F238E27FC236}">
                    <a16:creationId xmlns:a16="http://schemas.microsoft.com/office/drawing/2014/main" id="{1B9A0E04-B564-43F7-A838-74703F60B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180" name="WordArt 8">
                <a:extLst>
                  <a:ext uri="{FF2B5EF4-FFF2-40B4-BE49-F238E27FC236}">
                    <a16:creationId xmlns:a16="http://schemas.microsoft.com/office/drawing/2014/main" id="{8A9EBCC7-5121-441E-AFB8-1C6FCE7D90A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b="1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sp>
        <p:nvSpPr>
          <p:cNvPr id="391183" name="WordArt 15">
            <a:extLst>
              <a:ext uri="{FF2B5EF4-FFF2-40B4-BE49-F238E27FC236}">
                <a16:creationId xmlns:a16="http://schemas.microsoft.com/office/drawing/2014/main" id="{5266909A-5670-45C7-98EC-1A36EB79DF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2209800" cy="1243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</TotalTime>
  <Words>12</Words>
  <Application>Microsoft Office PowerPoint</Application>
  <PresentationFormat>Trình chiếu Trên màn hình (4:3)</PresentationFormat>
  <Paragraphs>3</Paragraphs>
  <Slides>15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6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 Khanh</dc:creator>
  <cp:lastModifiedBy>Người dùng Không xác định</cp:lastModifiedBy>
  <cp:revision>232</cp:revision>
  <dcterms:created xsi:type="dcterms:W3CDTF">2008-10-22T03:43:42Z</dcterms:created>
  <dcterms:modified xsi:type="dcterms:W3CDTF">2020-04-02T10:13:30Z</dcterms:modified>
</cp:coreProperties>
</file>